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5"/>
  </p:sldMasterIdLst>
  <p:notesMasterIdLst>
    <p:notesMasterId r:id="rId19"/>
  </p:notesMasterIdLst>
  <p:handoutMasterIdLst>
    <p:handoutMasterId r:id="rId20"/>
  </p:handoutMasterIdLst>
  <p:sldIdLst>
    <p:sldId id="256" r:id="rId6"/>
    <p:sldId id="304" r:id="rId7"/>
    <p:sldId id="291" r:id="rId8"/>
    <p:sldId id="289" r:id="rId9"/>
    <p:sldId id="290" r:id="rId10"/>
    <p:sldId id="293" r:id="rId11"/>
    <p:sldId id="294" r:id="rId12"/>
    <p:sldId id="305" r:id="rId13"/>
    <p:sldId id="307" r:id="rId14"/>
    <p:sldId id="298" r:id="rId15"/>
    <p:sldId id="299" r:id="rId16"/>
    <p:sldId id="308" r:id="rId17"/>
    <p:sldId id="295" r:id="rId18"/>
  </p:sldIdLst>
  <p:sldSz cx="9144000" cy="6858000" type="screen4x3"/>
  <p:notesSz cx="6950075" cy="9236075"/>
  <p:embeddedFontLst>
    <p:embeddedFont>
      <p:font typeface="Bebas Neue" panose="020B0606020202050201" charset="0"/>
      <p:regular r:id="rId21"/>
    </p:embeddedFont>
    <p:embeddedFont>
      <p:font typeface="Bebas Neue Regular" panose="00000500000000000000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712"/>
    <a:srgbClr val="F7941D"/>
    <a:srgbClr val="444041"/>
    <a:srgbClr val="C0504D"/>
    <a:srgbClr val="FEA828"/>
    <a:srgbClr val="F19700"/>
    <a:srgbClr val="DB9600"/>
    <a:srgbClr val="8064A2"/>
    <a:srgbClr val="4B7CB8"/>
    <a:srgbClr val="00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434" autoAdjust="0"/>
  </p:normalViewPr>
  <p:slideViewPr>
    <p:cSldViewPr>
      <p:cViewPr varScale="1">
        <p:scale>
          <a:sx n="67" d="100"/>
          <a:sy n="67" d="100"/>
        </p:scale>
        <p:origin x="154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https://cms.e.jimdo.com/app/cms/preview/index/pageId/1315158670" TargetMode="External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https://cms.e.jimdo.com/app/cms/preview/index/pageId/131515867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433C50-135A-40A1-9940-295A625BA41B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382592C-D258-4898-BF1C-F638693C9446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bg1"/>
              </a:solidFill>
              <a:effectLst/>
            </a:rPr>
            <a:t>Prácticas pedagógicas y procesos de integración social</a:t>
          </a:r>
          <a:endParaRPr lang="es-ES" sz="2400" b="1" dirty="0">
            <a:solidFill>
              <a:schemeClr val="bg1"/>
            </a:solidFill>
            <a:effectLst/>
          </a:endParaRPr>
        </a:p>
      </dgm:t>
    </dgm:pt>
    <dgm:pt modelId="{A1EB6463-04F3-4DA3-BF5F-91C72B48E582}" type="parTrans" cxnId="{691AC631-AE1D-4601-9552-A32B2652EAB1}">
      <dgm:prSet/>
      <dgm:spPr/>
      <dgm:t>
        <a:bodyPr/>
        <a:lstStyle/>
        <a:p>
          <a:endParaRPr lang="es-ES" b="1"/>
        </a:p>
      </dgm:t>
    </dgm:pt>
    <dgm:pt modelId="{59AAEEEA-9337-454B-97DC-C031D9CBF1EC}" type="sibTrans" cxnId="{691AC631-AE1D-4601-9552-A32B2652EAB1}">
      <dgm:prSet/>
      <dgm:spPr/>
      <dgm:t>
        <a:bodyPr/>
        <a:lstStyle/>
        <a:p>
          <a:endParaRPr lang="es-ES" b="1"/>
        </a:p>
      </dgm:t>
    </dgm:pt>
    <dgm:pt modelId="{57AF605D-287B-4573-9C5C-2160DBBAEA09}">
      <dgm:prSet phldrT="[Texto]" custT="1"/>
      <dgm:spPr/>
      <dgm:t>
        <a:bodyPr/>
        <a:lstStyle/>
        <a:p>
          <a:r>
            <a:rPr lang="es-ES" sz="2400" b="1" dirty="0" smtClean="0"/>
            <a:t>Infancias</a:t>
          </a:r>
          <a:endParaRPr lang="es-ES" sz="2400" b="1" dirty="0"/>
        </a:p>
      </dgm:t>
    </dgm:pt>
    <dgm:pt modelId="{14745699-5A6A-472A-A371-54A68E80BB28}" type="parTrans" cxnId="{109E4D49-986E-4542-AE2C-F0976461181D}">
      <dgm:prSet/>
      <dgm:spPr/>
      <dgm:t>
        <a:bodyPr/>
        <a:lstStyle/>
        <a:p>
          <a:endParaRPr lang="es-ES" b="1"/>
        </a:p>
      </dgm:t>
    </dgm:pt>
    <dgm:pt modelId="{AC4387AA-49F1-4469-BB21-A1D31837B6DA}" type="sibTrans" cxnId="{109E4D49-986E-4542-AE2C-F0976461181D}">
      <dgm:prSet/>
      <dgm:spPr/>
      <dgm:t>
        <a:bodyPr/>
        <a:lstStyle/>
        <a:p>
          <a:endParaRPr lang="es-ES" b="1"/>
        </a:p>
      </dgm:t>
    </dgm:pt>
    <dgm:pt modelId="{7A0023A4-653D-4E12-A3BE-207FFDD75D93}">
      <dgm:prSet phldrT="[Texto]"/>
      <dgm:spPr/>
      <dgm:t>
        <a:bodyPr/>
        <a:lstStyle/>
        <a:p>
          <a:r>
            <a:rPr lang="es-ES" b="1" dirty="0" smtClean="0"/>
            <a:t>Línea de investigación</a:t>
          </a:r>
          <a:endParaRPr lang="es-ES" b="1" dirty="0"/>
        </a:p>
      </dgm:t>
    </dgm:pt>
    <dgm:pt modelId="{0405B177-3B20-40A2-9EEB-307049364CAC}" type="parTrans" cxnId="{59643611-D269-4456-8129-CD7081E1C1E7}">
      <dgm:prSet/>
      <dgm:spPr/>
      <dgm:t>
        <a:bodyPr/>
        <a:lstStyle/>
        <a:p>
          <a:endParaRPr lang="es-ES" b="1"/>
        </a:p>
      </dgm:t>
    </dgm:pt>
    <dgm:pt modelId="{FB094108-AEC9-4E98-82AA-602DB71D75DE}" type="sibTrans" cxnId="{59643611-D269-4456-8129-CD7081E1C1E7}">
      <dgm:prSet/>
      <dgm:spPr/>
      <dgm:t>
        <a:bodyPr/>
        <a:lstStyle/>
        <a:p>
          <a:endParaRPr lang="es-ES" b="1"/>
        </a:p>
      </dgm:t>
    </dgm:pt>
    <dgm:pt modelId="{0CA1043D-9BA1-4D45-9EDB-EE7D17CD2299}">
      <dgm:prSet phldrT="[Texto]"/>
      <dgm:spPr/>
      <dgm:t>
        <a:bodyPr/>
        <a:lstStyle/>
        <a:p>
          <a:r>
            <a:rPr lang="es-ES" b="1" dirty="0" smtClean="0"/>
            <a:t>Eje temático</a:t>
          </a:r>
          <a:endParaRPr lang="es-ES" b="1" dirty="0"/>
        </a:p>
      </dgm:t>
    </dgm:pt>
    <dgm:pt modelId="{5979B4AD-2A4E-44B3-86E3-C7BA43F0B517}" type="parTrans" cxnId="{0F474257-E60A-473A-91DC-D4F55DA3A0F2}">
      <dgm:prSet/>
      <dgm:spPr/>
      <dgm:t>
        <a:bodyPr/>
        <a:lstStyle/>
        <a:p>
          <a:endParaRPr lang="es-ES" b="1"/>
        </a:p>
      </dgm:t>
    </dgm:pt>
    <dgm:pt modelId="{A2F437BA-C3F2-44F5-A2E7-DC736F416BBF}" type="sibTrans" cxnId="{0F474257-E60A-473A-91DC-D4F55DA3A0F2}">
      <dgm:prSet/>
      <dgm:spPr/>
      <dgm:t>
        <a:bodyPr/>
        <a:lstStyle/>
        <a:p>
          <a:endParaRPr lang="es-ES" b="1"/>
        </a:p>
      </dgm:t>
    </dgm:pt>
    <dgm:pt modelId="{F6FE4069-F086-4A0D-858D-7B3CF0F8513B}">
      <dgm:prSet phldrT="[Texto]"/>
      <dgm:spPr/>
      <dgm:t>
        <a:bodyPr/>
        <a:lstStyle/>
        <a:p>
          <a:r>
            <a:rPr lang="es-ES" b="1" dirty="0" smtClean="0"/>
            <a:t>Núcleo </a:t>
          </a:r>
          <a:r>
            <a:rPr lang="es-ES" b="1" dirty="0" err="1" smtClean="0"/>
            <a:t>problémico</a:t>
          </a:r>
          <a:endParaRPr lang="es-ES" b="1" dirty="0"/>
        </a:p>
      </dgm:t>
    </dgm:pt>
    <dgm:pt modelId="{395CE9D9-05B6-40A8-9C3C-2DA0714103C4}" type="parTrans" cxnId="{64F4BDD4-B5A7-441B-9370-65BAA253B4D5}">
      <dgm:prSet/>
      <dgm:spPr/>
      <dgm:t>
        <a:bodyPr/>
        <a:lstStyle/>
        <a:p>
          <a:endParaRPr lang="es-ES" b="1"/>
        </a:p>
      </dgm:t>
    </dgm:pt>
    <dgm:pt modelId="{FFAA84D6-24C4-4D87-BBD6-C4E2131DEC96}" type="sibTrans" cxnId="{64F4BDD4-B5A7-441B-9370-65BAA253B4D5}">
      <dgm:prSet/>
      <dgm:spPr/>
      <dgm:t>
        <a:bodyPr/>
        <a:lstStyle/>
        <a:p>
          <a:endParaRPr lang="es-ES" b="1"/>
        </a:p>
      </dgm:t>
    </dgm:pt>
    <dgm:pt modelId="{9507EFF2-393A-4C31-BF7C-0619B7310D68}">
      <dgm:prSet phldrT="[Texto]" custT="1"/>
      <dgm:spPr/>
      <dgm:t>
        <a:bodyPr/>
        <a:lstStyle/>
        <a:p>
          <a:r>
            <a:rPr lang="es-CO" sz="2400" b="1" dirty="0" smtClean="0">
              <a:solidFill>
                <a:schemeClr val="bg1"/>
              </a:solidFill>
              <a:effectLst/>
            </a:rPr>
            <a:t>Los sujetos del proceso de enseñanza aprendizaje en diversos contextos educativos de interacción.</a:t>
          </a:r>
          <a:endParaRPr lang="es-ES" sz="2400" b="1" dirty="0">
            <a:solidFill>
              <a:schemeClr val="bg1"/>
            </a:solidFill>
            <a:effectLst/>
          </a:endParaRPr>
        </a:p>
      </dgm:t>
    </dgm:pt>
    <dgm:pt modelId="{1F4582BE-7366-4888-9FE0-8719D247D225}" type="parTrans" cxnId="{E54F5366-1AFB-4DA9-A9AB-9438CDE03293}">
      <dgm:prSet/>
      <dgm:spPr/>
      <dgm:t>
        <a:bodyPr/>
        <a:lstStyle/>
        <a:p>
          <a:endParaRPr lang="es-ES" b="1"/>
        </a:p>
      </dgm:t>
    </dgm:pt>
    <dgm:pt modelId="{A4C54305-4C11-4DB3-8464-C07C83C83808}" type="sibTrans" cxnId="{E54F5366-1AFB-4DA9-A9AB-9438CDE03293}">
      <dgm:prSet/>
      <dgm:spPr/>
      <dgm:t>
        <a:bodyPr/>
        <a:lstStyle/>
        <a:p>
          <a:endParaRPr lang="es-ES" b="1"/>
        </a:p>
      </dgm:t>
    </dgm:pt>
    <dgm:pt modelId="{A8313999-E61E-4FD4-8F1F-999205BCFF3F}" type="pres">
      <dgm:prSet presAssocID="{0A433C50-135A-40A1-9940-295A625BA4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A7DEE66E-6FF5-4876-BDE6-71A5B965F16D}" type="pres">
      <dgm:prSet presAssocID="{0A433C50-135A-40A1-9940-295A625BA41B}" presName="hierFlow" presStyleCnt="0"/>
      <dgm:spPr/>
    </dgm:pt>
    <dgm:pt modelId="{CF0F48E2-6E3E-4028-94A5-81D12DCAF278}" type="pres">
      <dgm:prSet presAssocID="{0A433C50-135A-40A1-9940-295A625BA41B}" presName="firstBuf" presStyleCnt="0"/>
      <dgm:spPr/>
    </dgm:pt>
    <dgm:pt modelId="{1FB80518-EDC5-497D-8590-2933017EC2D4}" type="pres">
      <dgm:prSet presAssocID="{0A433C50-135A-40A1-9940-295A625BA4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FFDCB12-07B4-4541-B12F-2B2B587EECD0}" type="pres">
      <dgm:prSet presAssocID="{8382592C-D258-4898-BF1C-F638693C9446}" presName="Name14" presStyleCnt="0"/>
      <dgm:spPr/>
    </dgm:pt>
    <dgm:pt modelId="{41A4A0C8-8AEB-4CA5-A055-402FD2DAD0AB}" type="pres">
      <dgm:prSet presAssocID="{8382592C-D258-4898-BF1C-F638693C9446}" presName="level1Shape" presStyleLbl="node0" presStyleIdx="0" presStyleCnt="1" custScaleX="2046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D192172-BA0C-4C76-9FD5-401635FC07B2}" type="pres">
      <dgm:prSet presAssocID="{8382592C-D258-4898-BF1C-F638693C9446}" presName="hierChild2" presStyleCnt="0"/>
      <dgm:spPr/>
    </dgm:pt>
    <dgm:pt modelId="{7BF0D568-3AFE-44F4-806E-498046F535B6}" type="pres">
      <dgm:prSet presAssocID="{14745699-5A6A-472A-A371-54A68E80BB28}" presName="Name19" presStyleLbl="parChTrans1D2" presStyleIdx="0" presStyleCnt="1"/>
      <dgm:spPr/>
      <dgm:t>
        <a:bodyPr/>
        <a:lstStyle/>
        <a:p>
          <a:endParaRPr lang="es-CO"/>
        </a:p>
      </dgm:t>
    </dgm:pt>
    <dgm:pt modelId="{2C7AAF3E-DD42-40FB-8B1F-66978185DC6E}" type="pres">
      <dgm:prSet presAssocID="{57AF605D-287B-4573-9C5C-2160DBBAEA09}" presName="Name21" presStyleCnt="0"/>
      <dgm:spPr/>
    </dgm:pt>
    <dgm:pt modelId="{353BD233-42C6-4C62-970C-18D65F40280F}" type="pres">
      <dgm:prSet presAssocID="{57AF605D-287B-4573-9C5C-2160DBBAEA09}" presName="level2Shape" presStyleLbl="node2" presStyleIdx="0" presStyleCnt="1" custScaleX="204675"/>
      <dgm:spPr/>
      <dgm:t>
        <a:bodyPr/>
        <a:lstStyle/>
        <a:p>
          <a:endParaRPr lang="es-CO"/>
        </a:p>
      </dgm:t>
    </dgm:pt>
    <dgm:pt modelId="{D8A9ECD4-6276-4426-A3FF-9FCC8AA089AA}" type="pres">
      <dgm:prSet presAssocID="{57AF605D-287B-4573-9C5C-2160DBBAEA09}" presName="hierChild3" presStyleCnt="0"/>
      <dgm:spPr/>
    </dgm:pt>
    <dgm:pt modelId="{5C6E135B-4CDC-4E53-9525-614C6C38A690}" type="pres">
      <dgm:prSet presAssocID="{1F4582BE-7366-4888-9FE0-8719D247D225}" presName="Name19" presStyleLbl="parChTrans1D3" presStyleIdx="0" presStyleCnt="1"/>
      <dgm:spPr/>
      <dgm:t>
        <a:bodyPr/>
        <a:lstStyle/>
        <a:p>
          <a:endParaRPr lang="es-CO"/>
        </a:p>
      </dgm:t>
    </dgm:pt>
    <dgm:pt modelId="{9222AA6B-992B-42E4-A294-C99EF64E5863}" type="pres">
      <dgm:prSet presAssocID="{9507EFF2-393A-4C31-BF7C-0619B7310D68}" presName="Name21" presStyleCnt="0"/>
      <dgm:spPr/>
    </dgm:pt>
    <dgm:pt modelId="{7D2272A5-E8EE-4C78-A92A-BE556C67B021}" type="pres">
      <dgm:prSet presAssocID="{9507EFF2-393A-4C31-BF7C-0619B7310D68}" presName="level2Shape" presStyleLbl="node3" presStyleIdx="0" presStyleCnt="1" custScaleX="204675"/>
      <dgm:spPr/>
      <dgm:t>
        <a:bodyPr/>
        <a:lstStyle/>
        <a:p>
          <a:endParaRPr lang="es-ES"/>
        </a:p>
      </dgm:t>
    </dgm:pt>
    <dgm:pt modelId="{386F374C-E917-4B73-8FCF-1A0E9A8469A7}" type="pres">
      <dgm:prSet presAssocID="{9507EFF2-393A-4C31-BF7C-0619B7310D68}" presName="hierChild3" presStyleCnt="0"/>
      <dgm:spPr/>
    </dgm:pt>
    <dgm:pt modelId="{144A9570-CEDF-4F57-BEA3-4C24C18ED7C9}" type="pres">
      <dgm:prSet presAssocID="{0A433C50-135A-40A1-9940-295A625BA41B}" presName="bgShapesFlow" presStyleCnt="0"/>
      <dgm:spPr/>
    </dgm:pt>
    <dgm:pt modelId="{785924E6-5F35-48FA-B427-F548056B5BC3}" type="pres">
      <dgm:prSet presAssocID="{7A0023A4-653D-4E12-A3BE-207FFDD75D93}" presName="rectComp" presStyleCnt="0"/>
      <dgm:spPr/>
    </dgm:pt>
    <dgm:pt modelId="{5D5DF472-7575-4CBC-B65C-A99BB5E2CFDA}" type="pres">
      <dgm:prSet presAssocID="{7A0023A4-653D-4E12-A3BE-207FFDD75D93}" presName="bgRect" presStyleLbl="bgShp" presStyleIdx="0" presStyleCnt="3"/>
      <dgm:spPr/>
      <dgm:t>
        <a:bodyPr/>
        <a:lstStyle/>
        <a:p>
          <a:endParaRPr lang="es-CO"/>
        </a:p>
      </dgm:t>
    </dgm:pt>
    <dgm:pt modelId="{2901AADC-1DF0-421A-B6D4-AB6E8A567D32}" type="pres">
      <dgm:prSet presAssocID="{7A0023A4-653D-4E12-A3BE-207FFDD75D93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39FF7B2-FCDC-43B5-A44F-61F61F1C59D3}" type="pres">
      <dgm:prSet presAssocID="{7A0023A4-653D-4E12-A3BE-207FFDD75D93}" presName="spComp" presStyleCnt="0"/>
      <dgm:spPr/>
    </dgm:pt>
    <dgm:pt modelId="{0FA85485-7E42-49C0-85AF-9557B862AD65}" type="pres">
      <dgm:prSet presAssocID="{7A0023A4-653D-4E12-A3BE-207FFDD75D93}" presName="vSp" presStyleCnt="0"/>
      <dgm:spPr/>
    </dgm:pt>
    <dgm:pt modelId="{0509273F-E8A2-4AA1-88F4-ACF2C311E719}" type="pres">
      <dgm:prSet presAssocID="{0CA1043D-9BA1-4D45-9EDB-EE7D17CD2299}" presName="rectComp" presStyleCnt="0"/>
      <dgm:spPr/>
    </dgm:pt>
    <dgm:pt modelId="{B5937D8F-68F8-44F8-B660-11CCCCF4FC1E}" type="pres">
      <dgm:prSet presAssocID="{0CA1043D-9BA1-4D45-9EDB-EE7D17CD2299}" presName="bgRect" presStyleLbl="bgShp" presStyleIdx="1" presStyleCnt="3"/>
      <dgm:spPr/>
      <dgm:t>
        <a:bodyPr/>
        <a:lstStyle/>
        <a:p>
          <a:endParaRPr lang="es-CO"/>
        </a:p>
      </dgm:t>
    </dgm:pt>
    <dgm:pt modelId="{79F28BE0-BC1F-43F6-94CA-AD072A503021}" type="pres">
      <dgm:prSet presAssocID="{0CA1043D-9BA1-4D45-9EDB-EE7D17CD2299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15E5996-2B19-4D52-96AD-2AE3C5280EA0}" type="pres">
      <dgm:prSet presAssocID="{0CA1043D-9BA1-4D45-9EDB-EE7D17CD2299}" presName="spComp" presStyleCnt="0"/>
      <dgm:spPr/>
    </dgm:pt>
    <dgm:pt modelId="{143E598E-4652-4684-A310-34D741D34822}" type="pres">
      <dgm:prSet presAssocID="{0CA1043D-9BA1-4D45-9EDB-EE7D17CD2299}" presName="vSp" presStyleCnt="0"/>
      <dgm:spPr/>
    </dgm:pt>
    <dgm:pt modelId="{C0CEE805-3C77-4FE4-8D03-4B57F871DB71}" type="pres">
      <dgm:prSet presAssocID="{F6FE4069-F086-4A0D-858D-7B3CF0F8513B}" presName="rectComp" presStyleCnt="0"/>
      <dgm:spPr/>
    </dgm:pt>
    <dgm:pt modelId="{19922B13-2392-4507-B009-896847F26883}" type="pres">
      <dgm:prSet presAssocID="{F6FE4069-F086-4A0D-858D-7B3CF0F8513B}" presName="bgRect" presStyleLbl="bgShp" presStyleIdx="2" presStyleCnt="3"/>
      <dgm:spPr/>
      <dgm:t>
        <a:bodyPr/>
        <a:lstStyle/>
        <a:p>
          <a:endParaRPr lang="es-ES"/>
        </a:p>
      </dgm:t>
    </dgm:pt>
    <dgm:pt modelId="{15EE700F-A975-4A16-BCC6-DF15DF3188FE}" type="pres">
      <dgm:prSet presAssocID="{F6FE4069-F086-4A0D-858D-7B3CF0F8513B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85AAC0-01EF-4435-9831-D357C551FD0E}" type="presOf" srcId="{1F4582BE-7366-4888-9FE0-8719D247D225}" destId="{5C6E135B-4CDC-4E53-9525-614C6C38A690}" srcOrd="0" destOrd="0" presId="urn:microsoft.com/office/officeart/2005/8/layout/hierarchy6"/>
    <dgm:cxn modelId="{0BEAEA1F-581E-45D7-8469-399D05988AAC}" type="presOf" srcId="{7A0023A4-653D-4E12-A3BE-207FFDD75D93}" destId="{5D5DF472-7575-4CBC-B65C-A99BB5E2CFDA}" srcOrd="0" destOrd="0" presId="urn:microsoft.com/office/officeart/2005/8/layout/hierarchy6"/>
    <dgm:cxn modelId="{C150330C-6232-4807-9320-7765C5B6830F}" type="presOf" srcId="{9507EFF2-393A-4C31-BF7C-0619B7310D68}" destId="{7D2272A5-E8EE-4C78-A92A-BE556C67B021}" srcOrd="0" destOrd="0" presId="urn:microsoft.com/office/officeart/2005/8/layout/hierarchy6"/>
    <dgm:cxn modelId="{E54F5366-1AFB-4DA9-A9AB-9438CDE03293}" srcId="{57AF605D-287B-4573-9C5C-2160DBBAEA09}" destId="{9507EFF2-393A-4C31-BF7C-0619B7310D68}" srcOrd="0" destOrd="0" parTransId="{1F4582BE-7366-4888-9FE0-8719D247D225}" sibTransId="{A4C54305-4C11-4DB3-8464-C07C83C83808}"/>
    <dgm:cxn modelId="{72D0CF8A-EA50-493E-B4C9-9F677EC66B85}" type="presOf" srcId="{14745699-5A6A-472A-A371-54A68E80BB28}" destId="{7BF0D568-3AFE-44F4-806E-498046F535B6}" srcOrd="0" destOrd="0" presId="urn:microsoft.com/office/officeart/2005/8/layout/hierarchy6"/>
    <dgm:cxn modelId="{CB56DA7C-E7D8-4852-9498-DD7C1A8F87A8}" type="presOf" srcId="{57AF605D-287B-4573-9C5C-2160DBBAEA09}" destId="{353BD233-42C6-4C62-970C-18D65F40280F}" srcOrd="0" destOrd="0" presId="urn:microsoft.com/office/officeart/2005/8/layout/hierarchy6"/>
    <dgm:cxn modelId="{98B8425F-7330-451E-9ACB-C596E4D86022}" type="presOf" srcId="{F6FE4069-F086-4A0D-858D-7B3CF0F8513B}" destId="{15EE700F-A975-4A16-BCC6-DF15DF3188FE}" srcOrd="1" destOrd="0" presId="urn:microsoft.com/office/officeart/2005/8/layout/hierarchy6"/>
    <dgm:cxn modelId="{66916D43-0FAB-42C6-A250-2352C6EB7501}" type="presOf" srcId="{0A433C50-135A-40A1-9940-295A625BA41B}" destId="{A8313999-E61E-4FD4-8F1F-999205BCFF3F}" srcOrd="0" destOrd="0" presId="urn:microsoft.com/office/officeart/2005/8/layout/hierarchy6"/>
    <dgm:cxn modelId="{109E4D49-986E-4542-AE2C-F0976461181D}" srcId="{8382592C-D258-4898-BF1C-F638693C9446}" destId="{57AF605D-287B-4573-9C5C-2160DBBAEA09}" srcOrd="0" destOrd="0" parTransId="{14745699-5A6A-472A-A371-54A68E80BB28}" sibTransId="{AC4387AA-49F1-4469-BB21-A1D31837B6DA}"/>
    <dgm:cxn modelId="{8DC12E10-B6BB-42F0-9B0C-4944C1E7194F}" type="presOf" srcId="{0CA1043D-9BA1-4D45-9EDB-EE7D17CD2299}" destId="{B5937D8F-68F8-44F8-B660-11CCCCF4FC1E}" srcOrd="0" destOrd="0" presId="urn:microsoft.com/office/officeart/2005/8/layout/hierarchy6"/>
    <dgm:cxn modelId="{64F4BDD4-B5A7-441B-9370-65BAA253B4D5}" srcId="{0A433C50-135A-40A1-9940-295A625BA41B}" destId="{F6FE4069-F086-4A0D-858D-7B3CF0F8513B}" srcOrd="3" destOrd="0" parTransId="{395CE9D9-05B6-40A8-9C3C-2DA0714103C4}" sibTransId="{FFAA84D6-24C4-4D87-BBD6-C4E2131DEC96}"/>
    <dgm:cxn modelId="{0F474257-E60A-473A-91DC-D4F55DA3A0F2}" srcId="{0A433C50-135A-40A1-9940-295A625BA41B}" destId="{0CA1043D-9BA1-4D45-9EDB-EE7D17CD2299}" srcOrd="2" destOrd="0" parTransId="{5979B4AD-2A4E-44B3-86E3-C7BA43F0B517}" sibTransId="{A2F437BA-C3F2-44F5-A2E7-DC736F416BBF}"/>
    <dgm:cxn modelId="{691AC631-AE1D-4601-9552-A32B2652EAB1}" srcId="{0A433C50-135A-40A1-9940-295A625BA41B}" destId="{8382592C-D258-4898-BF1C-F638693C9446}" srcOrd="0" destOrd="0" parTransId="{A1EB6463-04F3-4DA3-BF5F-91C72B48E582}" sibTransId="{59AAEEEA-9337-454B-97DC-C031D9CBF1EC}"/>
    <dgm:cxn modelId="{E1BC072A-F2B3-46C0-A3C8-A22791F278A8}" type="presOf" srcId="{7A0023A4-653D-4E12-A3BE-207FFDD75D93}" destId="{2901AADC-1DF0-421A-B6D4-AB6E8A567D32}" srcOrd="1" destOrd="0" presId="urn:microsoft.com/office/officeart/2005/8/layout/hierarchy6"/>
    <dgm:cxn modelId="{C3FD8EBC-7AC9-4546-ADA9-3F278EA7EED1}" type="presOf" srcId="{8382592C-D258-4898-BF1C-F638693C9446}" destId="{41A4A0C8-8AEB-4CA5-A055-402FD2DAD0AB}" srcOrd="0" destOrd="0" presId="urn:microsoft.com/office/officeart/2005/8/layout/hierarchy6"/>
    <dgm:cxn modelId="{59643611-D269-4456-8129-CD7081E1C1E7}" srcId="{0A433C50-135A-40A1-9940-295A625BA41B}" destId="{7A0023A4-653D-4E12-A3BE-207FFDD75D93}" srcOrd="1" destOrd="0" parTransId="{0405B177-3B20-40A2-9EEB-307049364CAC}" sibTransId="{FB094108-AEC9-4E98-82AA-602DB71D75DE}"/>
    <dgm:cxn modelId="{7BFFD8C8-3904-4B58-B068-85B57EB23A1B}" type="presOf" srcId="{F6FE4069-F086-4A0D-858D-7B3CF0F8513B}" destId="{19922B13-2392-4507-B009-896847F26883}" srcOrd="0" destOrd="0" presId="urn:microsoft.com/office/officeart/2005/8/layout/hierarchy6"/>
    <dgm:cxn modelId="{43AC181B-FE54-4DCD-9D2C-8A26B2F7CFE4}" type="presOf" srcId="{0CA1043D-9BA1-4D45-9EDB-EE7D17CD2299}" destId="{79F28BE0-BC1F-43F6-94CA-AD072A503021}" srcOrd="1" destOrd="0" presId="urn:microsoft.com/office/officeart/2005/8/layout/hierarchy6"/>
    <dgm:cxn modelId="{D553F6A8-CA87-4CC3-BC13-95E08CC7AC89}" type="presParOf" srcId="{A8313999-E61E-4FD4-8F1F-999205BCFF3F}" destId="{A7DEE66E-6FF5-4876-BDE6-71A5B965F16D}" srcOrd="0" destOrd="0" presId="urn:microsoft.com/office/officeart/2005/8/layout/hierarchy6"/>
    <dgm:cxn modelId="{DED17DFB-8D28-446C-A849-A98716201C55}" type="presParOf" srcId="{A7DEE66E-6FF5-4876-BDE6-71A5B965F16D}" destId="{CF0F48E2-6E3E-4028-94A5-81D12DCAF278}" srcOrd="0" destOrd="0" presId="urn:microsoft.com/office/officeart/2005/8/layout/hierarchy6"/>
    <dgm:cxn modelId="{272EDB11-DD41-491A-B639-B2D595F41043}" type="presParOf" srcId="{A7DEE66E-6FF5-4876-BDE6-71A5B965F16D}" destId="{1FB80518-EDC5-497D-8590-2933017EC2D4}" srcOrd="1" destOrd="0" presId="urn:microsoft.com/office/officeart/2005/8/layout/hierarchy6"/>
    <dgm:cxn modelId="{69188C15-8696-47A6-B347-472C67317BDB}" type="presParOf" srcId="{1FB80518-EDC5-497D-8590-2933017EC2D4}" destId="{7FFDCB12-07B4-4541-B12F-2B2B587EECD0}" srcOrd="0" destOrd="0" presId="urn:microsoft.com/office/officeart/2005/8/layout/hierarchy6"/>
    <dgm:cxn modelId="{6AFB9B3D-B765-445B-9786-DA4FFB3F9EAE}" type="presParOf" srcId="{7FFDCB12-07B4-4541-B12F-2B2B587EECD0}" destId="{41A4A0C8-8AEB-4CA5-A055-402FD2DAD0AB}" srcOrd="0" destOrd="0" presId="urn:microsoft.com/office/officeart/2005/8/layout/hierarchy6"/>
    <dgm:cxn modelId="{183CF747-DD5E-461B-93D7-DE9CDA3A734B}" type="presParOf" srcId="{7FFDCB12-07B4-4541-B12F-2B2B587EECD0}" destId="{DD192172-BA0C-4C76-9FD5-401635FC07B2}" srcOrd="1" destOrd="0" presId="urn:microsoft.com/office/officeart/2005/8/layout/hierarchy6"/>
    <dgm:cxn modelId="{F613124E-E1F4-4C8A-BC1B-73221FB92BA0}" type="presParOf" srcId="{DD192172-BA0C-4C76-9FD5-401635FC07B2}" destId="{7BF0D568-3AFE-44F4-806E-498046F535B6}" srcOrd="0" destOrd="0" presId="urn:microsoft.com/office/officeart/2005/8/layout/hierarchy6"/>
    <dgm:cxn modelId="{731EDA93-4A0B-42F8-879D-87E61C12AD70}" type="presParOf" srcId="{DD192172-BA0C-4C76-9FD5-401635FC07B2}" destId="{2C7AAF3E-DD42-40FB-8B1F-66978185DC6E}" srcOrd="1" destOrd="0" presId="urn:microsoft.com/office/officeart/2005/8/layout/hierarchy6"/>
    <dgm:cxn modelId="{FAC7E186-3813-4038-8D6E-A56BCE180D25}" type="presParOf" srcId="{2C7AAF3E-DD42-40FB-8B1F-66978185DC6E}" destId="{353BD233-42C6-4C62-970C-18D65F40280F}" srcOrd="0" destOrd="0" presId="urn:microsoft.com/office/officeart/2005/8/layout/hierarchy6"/>
    <dgm:cxn modelId="{DA86C878-E409-4E7E-894A-1AFBE065DAB5}" type="presParOf" srcId="{2C7AAF3E-DD42-40FB-8B1F-66978185DC6E}" destId="{D8A9ECD4-6276-4426-A3FF-9FCC8AA089AA}" srcOrd="1" destOrd="0" presId="urn:microsoft.com/office/officeart/2005/8/layout/hierarchy6"/>
    <dgm:cxn modelId="{722311CA-A1CA-44B1-971C-06E6DE196695}" type="presParOf" srcId="{D8A9ECD4-6276-4426-A3FF-9FCC8AA089AA}" destId="{5C6E135B-4CDC-4E53-9525-614C6C38A690}" srcOrd="0" destOrd="0" presId="urn:microsoft.com/office/officeart/2005/8/layout/hierarchy6"/>
    <dgm:cxn modelId="{4349148B-B6B2-4BC3-9C4F-5B0F1D6667A7}" type="presParOf" srcId="{D8A9ECD4-6276-4426-A3FF-9FCC8AA089AA}" destId="{9222AA6B-992B-42E4-A294-C99EF64E5863}" srcOrd="1" destOrd="0" presId="urn:microsoft.com/office/officeart/2005/8/layout/hierarchy6"/>
    <dgm:cxn modelId="{9A616C18-C355-4961-8A8E-E3F37D787F5C}" type="presParOf" srcId="{9222AA6B-992B-42E4-A294-C99EF64E5863}" destId="{7D2272A5-E8EE-4C78-A92A-BE556C67B021}" srcOrd="0" destOrd="0" presId="urn:microsoft.com/office/officeart/2005/8/layout/hierarchy6"/>
    <dgm:cxn modelId="{362822E2-4FFE-4226-9E38-D3FF3222098F}" type="presParOf" srcId="{9222AA6B-992B-42E4-A294-C99EF64E5863}" destId="{386F374C-E917-4B73-8FCF-1A0E9A8469A7}" srcOrd="1" destOrd="0" presId="urn:microsoft.com/office/officeart/2005/8/layout/hierarchy6"/>
    <dgm:cxn modelId="{76294EEB-DAB9-43D1-921E-0A85C290DB50}" type="presParOf" srcId="{A8313999-E61E-4FD4-8F1F-999205BCFF3F}" destId="{144A9570-CEDF-4F57-BEA3-4C24C18ED7C9}" srcOrd="1" destOrd="0" presId="urn:microsoft.com/office/officeart/2005/8/layout/hierarchy6"/>
    <dgm:cxn modelId="{2E55E719-A1DB-4708-BA0E-55931007C7C1}" type="presParOf" srcId="{144A9570-CEDF-4F57-BEA3-4C24C18ED7C9}" destId="{785924E6-5F35-48FA-B427-F548056B5BC3}" srcOrd="0" destOrd="0" presId="urn:microsoft.com/office/officeart/2005/8/layout/hierarchy6"/>
    <dgm:cxn modelId="{CBE9E612-E2F4-4CA0-9BA7-A4EF4C98BD12}" type="presParOf" srcId="{785924E6-5F35-48FA-B427-F548056B5BC3}" destId="{5D5DF472-7575-4CBC-B65C-A99BB5E2CFDA}" srcOrd="0" destOrd="0" presId="urn:microsoft.com/office/officeart/2005/8/layout/hierarchy6"/>
    <dgm:cxn modelId="{2626B296-000B-444A-AC0B-EFED6BE17B63}" type="presParOf" srcId="{785924E6-5F35-48FA-B427-F548056B5BC3}" destId="{2901AADC-1DF0-421A-B6D4-AB6E8A567D32}" srcOrd="1" destOrd="0" presId="urn:microsoft.com/office/officeart/2005/8/layout/hierarchy6"/>
    <dgm:cxn modelId="{A59086B5-E92A-4D5D-B9B4-DD2CF8F04705}" type="presParOf" srcId="{144A9570-CEDF-4F57-BEA3-4C24C18ED7C9}" destId="{539FF7B2-FCDC-43B5-A44F-61F61F1C59D3}" srcOrd="1" destOrd="0" presId="urn:microsoft.com/office/officeart/2005/8/layout/hierarchy6"/>
    <dgm:cxn modelId="{85BAADF0-2CF5-471F-8927-A692873BDB74}" type="presParOf" srcId="{539FF7B2-FCDC-43B5-A44F-61F61F1C59D3}" destId="{0FA85485-7E42-49C0-85AF-9557B862AD65}" srcOrd="0" destOrd="0" presId="urn:microsoft.com/office/officeart/2005/8/layout/hierarchy6"/>
    <dgm:cxn modelId="{BB83D91F-E40A-4930-810D-343633590F6D}" type="presParOf" srcId="{144A9570-CEDF-4F57-BEA3-4C24C18ED7C9}" destId="{0509273F-E8A2-4AA1-88F4-ACF2C311E719}" srcOrd="2" destOrd="0" presId="urn:microsoft.com/office/officeart/2005/8/layout/hierarchy6"/>
    <dgm:cxn modelId="{F1B17CF0-1D49-44F2-B4C4-F1AB6CB3C05D}" type="presParOf" srcId="{0509273F-E8A2-4AA1-88F4-ACF2C311E719}" destId="{B5937D8F-68F8-44F8-B660-11CCCCF4FC1E}" srcOrd="0" destOrd="0" presId="urn:microsoft.com/office/officeart/2005/8/layout/hierarchy6"/>
    <dgm:cxn modelId="{83E2B781-7317-4D7A-BCAF-CABA42A830DA}" type="presParOf" srcId="{0509273F-E8A2-4AA1-88F4-ACF2C311E719}" destId="{79F28BE0-BC1F-43F6-94CA-AD072A503021}" srcOrd="1" destOrd="0" presId="urn:microsoft.com/office/officeart/2005/8/layout/hierarchy6"/>
    <dgm:cxn modelId="{285782FB-9E03-4394-BE47-B9B563EC6FE0}" type="presParOf" srcId="{144A9570-CEDF-4F57-BEA3-4C24C18ED7C9}" destId="{E15E5996-2B19-4D52-96AD-2AE3C5280EA0}" srcOrd="3" destOrd="0" presId="urn:microsoft.com/office/officeart/2005/8/layout/hierarchy6"/>
    <dgm:cxn modelId="{2CF6E1C3-E0B5-4547-9EAA-82154D24D80C}" type="presParOf" srcId="{E15E5996-2B19-4D52-96AD-2AE3C5280EA0}" destId="{143E598E-4652-4684-A310-34D741D34822}" srcOrd="0" destOrd="0" presId="urn:microsoft.com/office/officeart/2005/8/layout/hierarchy6"/>
    <dgm:cxn modelId="{F8981E42-0475-492D-96C6-E2E501155F99}" type="presParOf" srcId="{144A9570-CEDF-4F57-BEA3-4C24C18ED7C9}" destId="{C0CEE805-3C77-4FE4-8D03-4B57F871DB71}" srcOrd="4" destOrd="0" presId="urn:microsoft.com/office/officeart/2005/8/layout/hierarchy6"/>
    <dgm:cxn modelId="{721652BA-EC8F-4578-8679-60CA028A26DA}" type="presParOf" srcId="{C0CEE805-3C77-4FE4-8D03-4B57F871DB71}" destId="{19922B13-2392-4507-B009-896847F26883}" srcOrd="0" destOrd="0" presId="urn:microsoft.com/office/officeart/2005/8/layout/hierarchy6"/>
    <dgm:cxn modelId="{E394811B-89D8-4F12-99B5-332A818B1D13}" type="presParOf" srcId="{C0CEE805-3C77-4FE4-8D03-4B57F871DB71}" destId="{15EE700F-A975-4A16-BCC6-DF15DF3188F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FB7833-DB52-4FA8-A2DC-C89E76288D4A}" type="doc">
      <dgm:prSet loTypeId="urn:microsoft.com/office/officeart/2005/8/layout/hList3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CO"/>
        </a:p>
      </dgm:t>
    </dgm:pt>
    <dgm:pt modelId="{D2BC1697-36D4-40A7-BFA7-732C2016C78D}">
      <dgm:prSet phldrT="[Texto]"/>
      <dgm:spPr/>
      <dgm:t>
        <a:bodyPr/>
        <a:lstStyle/>
        <a:p>
          <a:r>
            <a:rPr lang="es-CO" dirty="0" smtClean="0"/>
            <a:t>Diseñar una base de datos sobre películas que aborden interacciones con las infancias desde los contextos familia, escolar y cultural. </a:t>
          </a:r>
          <a:endParaRPr lang="es-CO" dirty="0"/>
        </a:p>
      </dgm:t>
    </dgm:pt>
    <dgm:pt modelId="{C87C86CB-1FD7-4758-A686-14BE1356F9CE}" type="parTrans" cxnId="{69F53D0E-EC55-456F-955D-284F7F190007}">
      <dgm:prSet/>
      <dgm:spPr/>
      <dgm:t>
        <a:bodyPr/>
        <a:lstStyle/>
        <a:p>
          <a:endParaRPr lang="es-CO"/>
        </a:p>
      </dgm:t>
    </dgm:pt>
    <dgm:pt modelId="{2DFE7744-46E9-4E6A-8590-874BDCE964D5}" type="sibTrans" cxnId="{69F53D0E-EC55-456F-955D-284F7F190007}">
      <dgm:prSet/>
      <dgm:spPr/>
      <dgm:t>
        <a:bodyPr/>
        <a:lstStyle/>
        <a:p>
          <a:endParaRPr lang="es-CO"/>
        </a:p>
      </dgm:t>
    </dgm:pt>
    <dgm:pt modelId="{F5946BD5-7E5E-45B1-827F-B63FE36633B3}">
      <dgm:prSet phldrT="[Texto]"/>
      <dgm:spPr/>
      <dgm:t>
        <a:bodyPr/>
        <a:lstStyle/>
        <a:p>
          <a:r>
            <a:rPr lang="es-CO" dirty="0" smtClean="0"/>
            <a:t>Identificar películas que aborden interacciones con las infancias desde los contextos familiar, escolar y cultural. </a:t>
          </a:r>
          <a:endParaRPr lang="es-CO" dirty="0"/>
        </a:p>
      </dgm:t>
    </dgm:pt>
    <dgm:pt modelId="{5A381AB1-5C30-4942-A7E1-2102F0EF7987}" type="parTrans" cxnId="{13557BAD-F3EC-4D62-BDD5-07948E10CFE8}">
      <dgm:prSet/>
      <dgm:spPr/>
      <dgm:t>
        <a:bodyPr/>
        <a:lstStyle/>
        <a:p>
          <a:endParaRPr lang="es-CO"/>
        </a:p>
      </dgm:t>
    </dgm:pt>
    <dgm:pt modelId="{B7CFD95B-6A60-4516-A70C-4C9985CEFCFF}" type="sibTrans" cxnId="{13557BAD-F3EC-4D62-BDD5-07948E10CFE8}">
      <dgm:prSet/>
      <dgm:spPr/>
      <dgm:t>
        <a:bodyPr/>
        <a:lstStyle/>
        <a:p>
          <a:endParaRPr lang="es-CO"/>
        </a:p>
      </dgm:t>
    </dgm:pt>
    <dgm:pt modelId="{EEE42B68-8554-42FA-8385-C683A11F701D}">
      <dgm:prSet phldrT="[Texto]"/>
      <dgm:spPr/>
      <dgm:t>
        <a:bodyPr/>
        <a:lstStyle/>
        <a:p>
          <a:r>
            <a:rPr lang="es-CO" dirty="0" smtClean="0"/>
            <a:t>Catalogar las películas de acuerdo a los tipos de interacciones de las infancias y los contextos en que se manifiestan. </a:t>
          </a:r>
          <a:endParaRPr lang="es-CO" dirty="0"/>
        </a:p>
      </dgm:t>
    </dgm:pt>
    <dgm:pt modelId="{6C692FCB-CF6F-4D9E-97CE-4A474CE49ABB}" type="parTrans" cxnId="{13F5D90F-64AA-4759-9A4A-CEF22A762E52}">
      <dgm:prSet/>
      <dgm:spPr/>
      <dgm:t>
        <a:bodyPr/>
        <a:lstStyle/>
        <a:p>
          <a:endParaRPr lang="es-CO"/>
        </a:p>
      </dgm:t>
    </dgm:pt>
    <dgm:pt modelId="{DC29C6D7-ED7A-430C-889C-ACD6D77D161A}" type="sibTrans" cxnId="{13F5D90F-64AA-4759-9A4A-CEF22A762E52}">
      <dgm:prSet/>
      <dgm:spPr/>
      <dgm:t>
        <a:bodyPr/>
        <a:lstStyle/>
        <a:p>
          <a:endParaRPr lang="es-CO"/>
        </a:p>
      </dgm:t>
    </dgm:pt>
    <dgm:pt modelId="{CEAC1D12-470A-4CB3-8EC5-09415BB72D97}">
      <dgm:prSet phldrT="[Texto]"/>
      <dgm:spPr/>
      <dgm:t>
        <a:bodyPr/>
        <a:lstStyle/>
        <a:p>
          <a:r>
            <a:rPr lang="es-CO" dirty="0" smtClean="0"/>
            <a:t>Reseñar brevemente las películas que abordan interacciones con las infancias desde los contextos familiar, escolar y cultural. </a:t>
          </a:r>
          <a:endParaRPr lang="es-CO" dirty="0"/>
        </a:p>
      </dgm:t>
    </dgm:pt>
    <dgm:pt modelId="{E9953472-7772-44F5-9C07-5E57637B5BE7}" type="parTrans" cxnId="{654721C8-C276-4F83-9EF2-DCCA4456E6E9}">
      <dgm:prSet/>
      <dgm:spPr/>
      <dgm:t>
        <a:bodyPr/>
        <a:lstStyle/>
        <a:p>
          <a:endParaRPr lang="es-CO"/>
        </a:p>
      </dgm:t>
    </dgm:pt>
    <dgm:pt modelId="{FE3F2DEA-07DE-426C-8467-D44C45AD0973}" type="sibTrans" cxnId="{654721C8-C276-4F83-9EF2-DCCA4456E6E9}">
      <dgm:prSet/>
      <dgm:spPr/>
      <dgm:t>
        <a:bodyPr/>
        <a:lstStyle/>
        <a:p>
          <a:endParaRPr lang="es-CO"/>
        </a:p>
      </dgm:t>
    </dgm:pt>
    <dgm:pt modelId="{9DB721C2-C375-4DD5-B721-10B13A8467A7}" type="pres">
      <dgm:prSet presAssocID="{1EFB7833-DB52-4FA8-A2DC-C89E76288D4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EFEEAEC-2C5C-4C63-9D8C-FE2069F9338C}" type="pres">
      <dgm:prSet presAssocID="{D2BC1697-36D4-40A7-BFA7-732C2016C78D}" presName="roof" presStyleLbl="dkBgShp" presStyleIdx="0" presStyleCnt="2"/>
      <dgm:spPr/>
      <dgm:t>
        <a:bodyPr/>
        <a:lstStyle/>
        <a:p>
          <a:endParaRPr lang="es-CO"/>
        </a:p>
      </dgm:t>
    </dgm:pt>
    <dgm:pt modelId="{39199B8A-55C9-4C90-9B06-192D2F65BA0B}" type="pres">
      <dgm:prSet presAssocID="{D2BC1697-36D4-40A7-BFA7-732C2016C78D}" presName="pillars" presStyleCnt="0"/>
      <dgm:spPr/>
    </dgm:pt>
    <dgm:pt modelId="{EECA3BAE-0A80-4460-9F20-0CDE42C1CC52}" type="pres">
      <dgm:prSet presAssocID="{D2BC1697-36D4-40A7-BFA7-732C2016C78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7B60FB-869D-441E-AFE5-A238CFCC9FDB}" type="pres">
      <dgm:prSet presAssocID="{CEAC1D12-470A-4CB3-8EC5-09415BB72D97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1782761-02CC-476F-8669-76F1FA102745}" type="pres">
      <dgm:prSet presAssocID="{EEE42B68-8554-42FA-8385-C683A11F701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FAC7774-BA47-431A-95F7-ADA1E91EB6C2}" type="pres">
      <dgm:prSet presAssocID="{D2BC1697-36D4-40A7-BFA7-732C2016C78D}" presName="base" presStyleLbl="dkBgShp" presStyleIdx="1" presStyleCnt="2"/>
      <dgm:spPr/>
    </dgm:pt>
  </dgm:ptLst>
  <dgm:cxnLst>
    <dgm:cxn modelId="{343EA5C5-4EBE-4066-A0AB-63BF73B84DF8}" type="presOf" srcId="{CEAC1D12-470A-4CB3-8EC5-09415BB72D97}" destId="{477B60FB-869D-441E-AFE5-A238CFCC9FDB}" srcOrd="0" destOrd="0" presId="urn:microsoft.com/office/officeart/2005/8/layout/hList3"/>
    <dgm:cxn modelId="{2D407AE6-24BF-479C-89C5-31FA09AB458A}" type="presOf" srcId="{EEE42B68-8554-42FA-8385-C683A11F701D}" destId="{31782761-02CC-476F-8669-76F1FA102745}" srcOrd="0" destOrd="0" presId="urn:microsoft.com/office/officeart/2005/8/layout/hList3"/>
    <dgm:cxn modelId="{113D9954-61C3-42F8-A056-E91015F716D4}" type="presOf" srcId="{F5946BD5-7E5E-45B1-827F-B63FE36633B3}" destId="{EECA3BAE-0A80-4460-9F20-0CDE42C1CC52}" srcOrd="0" destOrd="0" presId="urn:microsoft.com/office/officeart/2005/8/layout/hList3"/>
    <dgm:cxn modelId="{14D94A13-5E94-4477-BFBC-2FD844AAB4BE}" type="presOf" srcId="{1EFB7833-DB52-4FA8-A2DC-C89E76288D4A}" destId="{9DB721C2-C375-4DD5-B721-10B13A8467A7}" srcOrd="0" destOrd="0" presId="urn:microsoft.com/office/officeart/2005/8/layout/hList3"/>
    <dgm:cxn modelId="{13F5D90F-64AA-4759-9A4A-CEF22A762E52}" srcId="{D2BC1697-36D4-40A7-BFA7-732C2016C78D}" destId="{EEE42B68-8554-42FA-8385-C683A11F701D}" srcOrd="2" destOrd="0" parTransId="{6C692FCB-CF6F-4D9E-97CE-4A474CE49ABB}" sibTransId="{DC29C6D7-ED7A-430C-889C-ACD6D77D161A}"/>
    <dgm:cxn modelId="{13557BAD-F3EC-4D62-BDD5-07948E10CFE8}" srcId="{D2BC1697-36D4-40A7-BFA7-732C2016C78D}" destId="{F5946BD5-7E5E-45B1-827F-B63FE36633B3}" srcOrd="0" destOrd="0" parTransId="{5A381AB1-5C30-4942-A7E1-2102F0EF7987}" sibTransId="{B7CFD95B-6A60-4516-A70C-4C9985CEFCFF}"/>
    <dgm:cxn modelId="{A9DBF78C-C3AD-46BC-8041-0E38A13F7CAF}" type="presOf" srcId="{D2BC1697-36D4-40A7-BFA7-732C2016C78D}" destId="{FEFEEAEC-2C5C-4C63-9D8C-FE2069F9338C}" srcOrd="0" destOrd="0" presId="urn:microsoft.com/office/officeart/2005/8/layout/hList3"/>
    <dgm:cxn modelId="{69F53D0E-EC55-456F-955D-284F7F190007}" srcId="{1EFB7833-DB52-4FA8-A2DC-C89E76288D4A}" destId="{D2BC1697-36D4-40A7-BFA7-732C2016C78D}" srcOrd="0" destOrd="0" parTransId="{C87C86CB-1FD7-4758-A686-14BE1356F9CE}" sibTransId="{2DFE7744-46E9-4E6A-8590-874BDCE964D5}"/>
    <dgm:cxn modelId="{654721C8-C276-4F83-9EF2-DCCA4456E6E9}" srcId="{D2BC1697-36D4-40A7-BFA7-732C2016C78D}" destId="{CEAC1D12-470A-4CB3-8EC5-09415BB72D97}" srcOrd="1" destOrd="0" parTransId="{E9953472-7772-44F5-9C07-5E57637B5BE7}" sibTransId="{FE3F2DEA-07DE-426C-8467-D44C45AD0973}"/>
    <dgm:cxn modelId="{674D54A9-AAF6-4115-8F2B-B781D6B27E36}" type="presParOf" srcId="{9DB721C2-C375-4DD5-B721-10B13A8467A7}" destId="{FEFEEAEC-2C5C-4C63-9D8C-FE2069F9338C}" srcOrd="0" destOrd="0" presId="urn:microsoft.com/office/officeart/2005/8/layout/hList3"/>
    <dgm:cxn modelId="{0B2D8871-7F95-4CEE-BC40-2177ECD2569A}" type="presParOf" srcId="{9DB721C2-C375-4DD5-B721-10B13A8467A7}" destId="{39199B8A-55C9-4C90-9B06-192D2F65BA0B}" srcOrd="1" destOrd="0" presId="urn:microsoft.com/office/officeart/2005/8/layout/hList3"/>
    <dgm:cxn modelId="{0CE63CBF-F50E-4775-9F17-29C6817818EF}" type="presParOf" srcId="{39199B8A-55C9-4C90-9B06-192D2F65BA0B}" destId="{EECA3BAE-0A80-4460-9F20-0CDE42C1CC52}" srcOrd="0" destOrd="0" presId="urn:microsoft.com/office/officeart/2005/8/layout/hList3"/>
    <dgm:cxn modelId="{E61DC66E-4A7E-4232-876C-F9C15D1E545D}" type="presParOf" srcId="{39199B8A-55C9-4C90-9B06-192D2F65BA0B}" destId="{477B60FB-869D-441E-AFE5-A238CFCC9FDB}" srcOrd="1" destOrd="0" presId="urn:microsoft.com/office/officeart/2005/8/layout/hList3"/>
    <dgm:cxn modelId="{B6DEA114-A4F8-47CE-B34A-407CC0822D60}" type="presParOf" srcId="{39199B8A-55C9-4C90-9B06-192D2F65BA0B}" destId="{31782761-02CC-476F-8669-76F1FA102745}" srcOrd="2" destOrd="0" presId="urn:microsoft.com/office/officeart/2005/8/layout/hList3"/>
    <dgm:cxn modelId="{85A2C390-A0DE-4186-8C51-AB907B9B7050}" type="presParOf" srcId="{9DB721C2-C375-4DD5-B721-10B13A8467A7}" destId="{3FAC7774-BA47-431A-95F7-ADA1E91EB6C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E8AE86-588C-4C36-BD74-7737AEB330A0}" type="doc">
      <dgm:prSet loTypeId="urn:microsoft.com/office/officeart/2005/8/layout/v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2DF11AF2-C181-44B1-A2A6-EAF562AE3F3E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Método</a:t>
          </a:r>
          <a:endParaRPr lang="es-CO" b="1" dirty="0">
            <a:solidFill>
              <a:schemeClr val="tx1"/>
            </a:solidFill>
          </a:endParaRPr>
        </a:p>
      </dgm:t>
    </dgm:pt>
    <dgm:pt modelId="{8EA518E3-3FA7-4206-8DEB-5AB93DEB0497}" type="parTrans" cxnId="{2C909DE6-EBC4-406D-9386-4B49FAC26C63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68D23FF0-C9BB-4347-B544-F4749155C8BC}" type="sibTrans" cxnId="{2C909DE6-EBC4-406D-9386-4B49FAC26C63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B92328A3-EF3C-449C-90C8-0583600FF23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Cualitativo</a:t>
          </a:r>
          <a:endParaRPr lang="es-CO" b="1" dirty="0">
            <a:solidFill>
              <a:schemeClr val="tx1"/>
            </a:solidFill>
          </a:endParaRPr>
        </a:p>
      </dgm:t>
    </dgm:pt>
    <dgm:pt modelId="{05BE458D-FFE8-4E46-8C72-A415D77526CD}" type="parTrans" cxnId="{6C630242-C8B1-4F7B-8A5C-C113EE935EB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6F6C6C1-63C6-4007-84C4-24E7617725F9}" type="sibTrans" cxnId="{6C630242-C8B1-4F7B-8A5C-C113EE935EBB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51E659BE-EFF2-46AF-B3BB-A2B3A9E99F6C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Población</a:t>
          </a:r>
          <a:endParaRPr lang="es-CO" b="1" dirty="0">
            <a:solidFill>
              <a:schemeClr val="tx1"/>
            </a:solidFill>
          </a:endParaRPr>
        </a:p>
      </dgm:t>
    </dgm:pt>
    <dgm:pt modelId="{49B8F57C-7E78-41D2-ABB3-02C55C5C204E}" type="parTrans" cxnId="{589608C4-D0B7-4BFF-A2A6-443B64E359A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57802A6-231C-4729-9D82-DC14E0603550}" type="sibTrans" cxnId="{589608C4-D0B7-4BFF-A2A6-443B64E359A2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C45AE85C-D285-4606-8C82-A9D7BAA83C0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Largometrajes en donde los niños y/o niñas sean protagonistas.</a:t>
          </a:r>
          <a:endParaRPr lang="es-CO" b="1" dirty="0">
            <a:solidFill>
              <a:schemeClr val="tx1"/>
            </a:solidFill>
          </a:endParaRPr>
        </a:p>
      </dgm:t>
    </dgm:pt>
    <dgm:pt modelId="{38CF96F2-8067-47D7-91B7-8790EA96BD6A}" type="parTrans" cxnId="{1BADD58C-4928-4D54-8AFC-0D8B483421E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DA2CD89B-BEF6-473B-B461-66E52DDFCDCA}" type="sibTrans" cxnId="{1BADD58C-4928-4D54-8AFC-0D8B483421EA}">
      <dgm:prSet/>
      <dgm:spPr/>
      <dgm:t>
        <a:bodyPr/>
        <a:lstStyle/>
        <a:p>
          <a:endParaRPr lang="es-CO" b="1">
            <a:solidFill>
              <a:schemeClr val="tx1"/>
            </a:solidFill>
          </a:endParaRPr>
        </a:p>
      </dgm:t>
    </dgm:pt>
    <dgm:pt modelId="{2BDE0DFE-3BAF-40A3-960C-105268B27DA9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Muestra</a:t>
          </a:r>
          <a:endParaRPr lang="es-CO" b="1" dirty="0">
            <a:solidFill>
              <a:schemeClr val="tx1"/>
            </a:solidFill>
          </a:endParaRPr>
        </a:p>
      </dgm:t>
    </dgm:pt>
    <dgm:pt modelId="{7F4A7F83-03CC-4DE5-A5ED-E5A7469976D2}" type="parTrans" cxnId="{F66FE1A7-B494-4A42-89C2-59DBECC27907}">
      <dgm:prSet/>
      <dgm:spPr/>
      <dgm:t>
        <a:bodyPr/>
        <a:lstStyle/>
        <a:p>
          <a:endParaRPr lang="es-CO"/>
        </a:p>
      </dgm:t>
    </dgm:pt>
    <dgm:pt modelId="{F95E0D9C-09B6-49B6-B99A-E10AE2018521}" type="sibTrans" cxnId="{F66FE1A7-B494-4A42-89C2-59DBECC27907}">
      <dgm:prSet/>
      <dgm:spPr/>
      <dgm:t>
        <a:bodyPr/>
        <a:lstStyle/>
        <a:p>
          <a:endParaRPr lang="es-CO"/>
        </a:p>
      </dgm:t>
    </dgm:pt>
    <dgm:pt modelId="{991F841F-57A8-4D05-BFB3-192A3842D8D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Bola de nieve</a:t>
          </a:r>
          <a:endParaRPr lang="es-CO" b="1" dirty="0">
            <a:solidFill>
              <a:schemeClr val="tx1"/>
            </a:solidFill>
          </a:endParaRPr>
        </a:p>
      </dgm:t>
    </dgm:pt>
    <dgm:pt modelId="{960813FC-FFDE-4832-BA58-6AFAF4CBD943}" type="parTrans" cxnId="{53A4766F-4835-4F66-92DA-F05EE3FDE608}">
      <dgm:prSet/>
      <dgm:spPr/>
      <dgm:t>
        <a:bodyPr/>
        <a:lstStyle/>
        <a:p>
          <a:endParaRPr lang="es-CO"/>
        </a:p>
      </dgm:t>
    </dgm:pt>
    <dgm:pt modelId="{46B89B5C-6F71-4DE6-A21C-CC07FFF5F99C}" type="sibTrans" cxnId="{53A4766F-4835-4F66-92DA-F05EE3FDE608}">
      <dgm:prSet/>
      <dgm:spPr/>
      <dgm:t>
        <a:bodyPr/>
        <a:lstStyle/>
        <a:p>
          <a:endParaRPr lang="es-CO"/>
        </a:p>
      </dgm:t>
    </dgm:pt>
    <dgm:pt modelId="{2A862A1F-C6F2-4771-A9A8-0FFD93464BD3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Estrategia de recolección de información</a:t>
          </a:r>
          <a:endParaRPr lang="es-CO" b="1" dirty="0">
            <a:solidFill>
              <a:schemeClr val="tx1"/>
            </a:solidFill>
          </a:endParaRPr>
        </a:p>
      </dgm:t>
    </dgm:pt>
    <dgm:pt modelId="{9496353F-7D55-4BA1-B240-5E867D05D099}" type="parTrans" cxnId="{84819597-AE04-4A14-B96F-7EBC142BD6EE}">
      <dgm:prSet/>
      <dgm:spPr/>
      <dgm:t>
        <a:bodyPr/>
        <a:lstStyle/>
        <a:p>
          <a:endParaRPr lang="es-CO"/>
        </a:p>
      </dgm:t>
    </dgm:pt>
    <dgm:pt modelId="{3B0ED967-6308-459B-BD55-BF1CCB6AC00D}" type="sibTrans" cxnId="{84819597-AE04-4A14-B96F-7EBC142BD6EE}">
      <dgm:prSet/>
      <dgm:spPr/>
      <dgm:t>
        <a:bodyPr/>
        <a:lstStyle/>
        <a:p>
          <a:endParaRPr lang="es-CO"/>
        </a:p>
      </dgm:t>
    </dgm:pt>
    <dgm:pt modelId="{8365E608-DD6B-4B8A-9F53-2509EAEB253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Observación no participante</a:t>
          </a:r>
          <a:endParaRPr lang="es-CO" b="1" dirty="0">
            <a:solidFill>
              <a:schemeClr val="tx1"/>
            </a:solidFill>
          </a:endParaRPr>
        </a:p>
      </dgm:t>
    </dgm:pt>
    <dgm:pt modelId="{7D855F3E-E254-49F3-8381-30C3F3D72073}" type="parTrans" cxnId="{858E5C3C-A9B7-4A32-96A9-CD088BFDAABC}">
      <dgm:prSet/>
      <dgm:spPr/>
      <dgm:t>
        <a:bodyPr/>
        <a:lstStyle/>
        <a:p>
          <a:endParaRPr lang="es-CO"/>
        </a:p>
      </dgm:t>
    </dgm:pt>
    <dgm:pt modelId="{C24A559C-F9D4-47A6-AA00-73BB7FA42253}" type="sibTrans" cxnId="{858E5C3C-A9B7-4A32-96A9-CD088BFDAABC}">
      <dgm:prSet/>
      <dgm:spPr/>
      <dgm:t>
        <a:bodyPr/>
        <a:lstStyle/>
        <a:p>
          <a:endParaRPr lang="es-CO"/>
        </a:p>
      </dgm:t>
    </dgm:pt>
    <dgm:pt modelId="{5041CAE3-878B-4A98-95B5-24A1E35F1FB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Instrumento de recolección de información</a:t>
          </a:r>
          <a:endParaRPr lang="es-CO" b="1" dirty="0">
            <a:solidFill>
              <a:schemeClr val="tx1"/>
            </a:solidFill>
          </a:endParaRPr>
        </a:p>
      </dgm:t>
    </dgm:pt>
    <dgm:pt modelId="{3F7A3D87-E7AA-4906-8364-33CB9690911D}" type="parTrans" cxnId="{535B0236-B98C-4723-B48A-D3BB8ECFE8A1}">
      <dgm:prSet/>
      <dgm:spPr/>
      <dgm:t>
        <a:bodyPr/>
        <a:lstStyle/>
        <a:p>
          <a:endParaRPr lang="es-CO"/>
        </a:p>
      </dgm:t>
    </dgm:pt>
    <dgm:pt modelId="{78194A94-26FC-4D20-8C7E-93EDEC3B787F}" type="sibTrans" cxnId="{535B0236-B98C-4723-B48A-D3BB8ECFE8A1}">
      <dgm:prSet/>
      <dgm:spPr/>
      <dgm:t>
        <a:bodyPr/>
        <a:lstStyle/>
        <a:p>
          <a:endParaRPr lang="es-CO"/>
        </a:p>
      </dgm:t>
    </dgm:pt>
    <dgm:pt modelId="{FCD972CE-8A26-47A5-83D6-5847EE7A62A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Guía de observación</a:t>
          </a:r>
          <a:endParaRPr lang="es-CO" b="1" dirty="0">
            <a:solidFill>
              <a:schemeClr val="tx1"/>
            </a:solidFill>
          </a:endParaRPr>
        </a:p>
      </dgm:t>
    </dgm:pt>
    <dgm:pt modelId="{22A1DC7A-E23E-4740-8330-291CC6D395CA}" type="parTrans" cxnId="{86CF5AFD-C689-4C5F-B65F-C6AA181A65DC}">
      <dgm:prSet/>
      <dgm:spPr/>
      <dgm:t>
        <a:bodyPr/>
        <a:lstStyle/>
        <a:p>
          <a:endParaRPr lang="es-CO"/>
        </a:p>
      </dgm:t>
    </dgm:pt>
    <dgm:pt modelId="{8D11BD35-834A-4639-BD06-894B7B9A7E8F}" type="sibTrans" cxnId="{86CF5AFD-C689-4C5F-B65F-C6AA181A65DC}">
      <dgm:prSet/>
      <dgm:spPr/>
      <dgm:t>
        <a:bodyPr/>
        <a:lstStyle/>
        <a:p>
          <a:endParaRPr lang="es-CO"/>
        </a:p>
      </dgm:t>
    </dgm:pt>
    <dgm:pt modelId="{0B5C42A8-EF16-460E-9E43-234F8D9A0EF7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Rastreo de películas</a:t>
          </a:r>
          <a:endParaRPr lang="es-CO" b="1" dirty="0">
            <a:solidFill>
              <a:schemeClr val="tx1"/>
            </a:solidFill>
          </a:endParaRPr>
        </a:p>
      </dgm:t>
    </dgm:pt>
    <dgm:pt modelId="{5D920468-BCEB-4045-86FC-78429CF9DBE3}" type="parTrans" cxnId="{7FD381C1-5142-4C65-8FFC-BB211DA8FD47}">
      <dgm:prSet/>
      <dgm:spPr/>
      <dgm:t>
        <a:bodyPr/>
        <a:lstStyle/>
        <a:p>
          <a:endParaRPr lang="es-CO"/>
        </a:p>
      </dgm:t>
    </dgm:pt>
    <dgm:pt modelId="{6CAAB714-DDE4-4B5D-A2FE-1C71E0863988}" type="sibTrans" cxnId="{7FD381C1-5142-4C65-8FFC-BB211DA8FD47}">
      <dgm:prSet/>
      <dgm:spPr/>
      <dgm:t>
        <a:bodyPr/>
        <a:lstStyle/>
        <a:p>
          <a:endParaRPr lang="es-CO"/>
        </a:p>
      </dgm:t>
    </dgm:pt>
    <dgm:pt modelId="{ECAAFF00-D62C-4648-9AAA-48A351A6281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Guía para ficha técnica</a:t>
          </a:r>
          <a:endParaRPr lang="es-CO" b="1" dirty="0">
            <a:solidFill>
              <a:schemeClr val="tx1"/>
            </a:solidFill>
          </a:endParaRPr>
        </a:p>
      </dgm:t>
    </dgm:pt>
    <dgm:pt modelId="{95D0A65A-DA8A-439E-BFD3-10D4AD6B3235}" type="parTrans" cxnId="{3C6DAEF7-27EB-4FCA-A5EB-3873205FDABA}">
      <dgm:prSet/>
      <dgm:spPr/>
      <dgm:t>
        <a:bodyPr/>
        <a:lstStyle/>
        <a:p>
          <a:endParaRPr lang="es-CO"/>
        </a:p>
      </dgm:t>
    </dgm:pt>
    <dgm:pt modelId="{232DAFA2-165C-4205-BEAE-3CA9B45995A1}" type="sibTrans" cxnId="{3C6DAEF7-27EB-4FCA-A5EB-3873205FDABA}">
      <dgm:prSet/>
      <dgm:spPr/>
      <dgm:t>
        <a:bodyPr/>
        <a:lstStyle/>
        <a:p>
          <a:endParaRPr lang="es-CO"/>
        </a:p>
      </dgm:t>
    </dgm:pt>
    <dgm:pt modelId="{C2931CAD-7C13-4DE8-81CE-F8781565E64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Formulario en Drive</a:t>
          </a:r>
          <a:endParaRPr lang="es-CO" b="1" dirty="0">
            <a:solidFill>
              <a:schemeClr val="tx1"/>
            </a:solidFill>
          </a:endParaRPr>
        </a:p>
      </dgm:t>
    </dgm:pt>
    <dgm:pt modelId="{744DF07A-6A5A-4CA4-9ACF-2AA20A074EBA}" type="parTrans" cxnId="{07B48AC9-0E91-41D2-826C-A3E88F339429}">
      <dgm:prSet/>
      <dgm:spPr/>
      <dgm:t>
        <a:bodyPr/>
        <a:lstStyle/>
        <a:p>
          <a:endParaRPr lang="es-CO"/>
        </a:p>
      </dgm:t>
    </dgm:pt>
    <dgm:pt modelId="{3A9F4CC4-78A3-4304-9694-7E710A97B40F}" type="sibTrans" cxnId="{07B48AC9-0E91-41D2-826C-A3E88F339429}">
      <dgm:prSet/>
      <dgm:spPr/>
      <dgm:t>
        <a:bodyPr/>
        <a:lstStyle/>
        <a:p>
          <a:endParaRPr lang="es-CO"/>
        </a:p>
      </dgm:t>
    </dgm:pt>
    <dgm:pt modelId="{AA40A19E-3B90-445A-A56D-F977BDFC223B}" type="pres">
      <dgm:prSet presAssocID="{D9E8AE86-588C-4C36-BD74-7737AEB330A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76175BF6-3340-4EB9-8413-8C3754DE960A}" type="pres">
      <dgm:prSet presAssocID="{2DF11AF2-C181-44B1-A2A6-EAF562AE3F3E}" presName="linNode" presStyleCnt="0"/>
      <dgm:spPr/>
    </dgm:pt>
    <dgm:pt modelId="{4046D260-5276-48F9-8AA5-24FD6700A165}" type="pres">
      <dgm:prSet presAssocID="{2DF11AF2-C181-44B1-A2A6-EAF562AE3F3E}" presName="parentShp" presStyleLbl="node1" presStyleIdx="0" presStyleCnt="5" custLinFactNeighborX="-7003" custLinFactNeighborY="-1442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39826D4-E877-4B61-8029-ADBBBA7F79F6}" type="pres">
      <dgm:prSet presAssocID="{2DF11AF2-C181-44B1-A2A6-EAF562AE3F3E}" presName="childShp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8102089-312C-4ACA-BF71-B3D6C0AEF616}" type="pres">
      <dgm:prSet presAssocID="{68D23FF0-C9BB-4347-B544-F4749155C8BC}" presName="spacing" presStyleCnt="0"/>
      <dgm:spPr/>
    </dgm:pt>
    <dgm:pt modelId="{EF37C2F1-D53C-483F-A163-6BE9C741F868}" type="pres">
      <dgm:prSet presAssocID="{51E659BE-EFF2-46AF-B3BB-A2B3A9E99F6C}" presName="linNode" presStyleCnt="0"/>
      <dgm:spPr/>
    </dgm:pt>
    <dgm:pt modelId="{2F04FB37-F260-4371-BA0C-9D1E55A62FD9}" type="pres">
      <dgm:prSet presAssocID="{51E659BE-EFF2-46AF-B3BB-A2B3A9E99F6C}" presName="parent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B4C57BE-FF14-438D-9EA8-C36720139430}" type="pres">
      <dgm:prSet presAssocID="{51E659BE-EFF2-46AF-B3BB-A2B3A9E99F6C}" presName="childShp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07F4C1-ACB4-400C-B3EE-0650021D8E87}" type="pres">
      <dgm:prSet presAssocID="{D57802A6-231C-4729-9D82-DC14E0603550}" presName="spacing" presStyleCnt="0"/>
      <dgm:spPr/>
    </dgm:pt>
    <dgm:pt modelId="{F96D4AB5-C984-4668-927F-D424EB316127}" type="pres">
      <dgm:prSet presAssocID="{2BDE0DFE-3BAF-40A3-960C-105268B27DA9}" presName="linNode" presStyleCnt="0"/>
      <dgm:spPr/>
    </dgm:pt>
    <dgm:pt modelId="{8654D8DA-3EB8-4D93-982C-D34029B157A7}" type="pres">
      <dgm:prSet presAssocID="{2BDE0DFE-3BAF-40A3-960C-105268B27DA9}" presName="parent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F2096D3-E398-4B13-B233-F6E8904E0985}" type="pres">
      <dgm:prSet presAssocID="{2BDE0DFE-3BAF-40A3-960C-105268B27DA9}" presName="childShp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E9D9E55-8911-49F7-B93E-D0E635BB5717}" type="pres">
      <dgm:prSet presAssocID="{F95E0D9C-09B6-49B6-B99A-E10AE2018521}" presName="spacing" presStyleCnt="0"/>
      <dgm:spPr/>
    </dgm:pt>
    <dgm:pt modelId="{2107C1CD-7F38-4D1E-89E7-1A8F496BCBF0}" type="pres">
      <dgm:prSet presAssocID="{2A862A1F-C6F2-4771-A9A8-0FFD93464BD3}" presName="linNode" presStyleCnt="0"/>
      <dgm:spPr/>
    </dgm:pt>
    <dgm:pt modelId="{ABB44C7F-4F32-49B9-A1A3-0F90F9DE675E}" type="pres">
      <dgm:prSet presAssocID="{2A862A1F-C6F2-4771-A9A8-0FFD93464BD3}" presName="parent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B825D83-E7AF-4610-81C4-C189530D8C1C}" type="pres">
      <dgm:prSet presAssocID="{2A862A1F-C6F2-4771-A9A8-0FFD93464BD3}" presName="childShp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48AF72-470E-4146-8134-3593F1CCF007}" type="pres">
      <dgm:prSet presAssocID="{3B0ED967-6308-459B-BD55-BF1CCB6AC00D}" presName="spacing" presStyleCnt="0"/>
      <dgm:spPr/>
    </dgm:pt>
    <dgm:pt modelId="{A7DC8F74-E008-41EA-96EE-C22A71592992}" type="pres">
      <dgm:prSet presAssocID="{5041CAE3-878B-4A98-95B5-24A1E35F1FBF}" presName="linNode" presStyleCnt="0"/>
      <dgm:spPr/>
    </dgm:pt>
    <dgm:pt modelId="{04208C8D-E5A5-4C66-810F-A2111AD26A12}" type="pres">
      <dgm:prSet presAssocID="{5041CAE3-878B-4A98-95B5-24A1E35F1FBF}" presName="parent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2624CD6-68FF-480D-84B6-D53B67554231}" type="pres">
      <dgm:prSet presAssocID="{5041CAE3-878B-4A98-95B5-24A1E35F1FBF}" presName="childShp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D843661-10FD-465E-B135-0BABF117041B}" type="presOf" srcId="{C2931CAD-7C13-4DE8-81CE-F8781565E645}" destId="{72624CD6-68FF-480D-84B6-D53B67554231}" srcOrd="0" destOrd="2" presId="urn:microsoft.com/office/officeart/2005/8/layout/vList6"/>
    <dgm:cxn modelId="{86CD3730-C587-4B06-A791-3667AE3F3E3E}" type="presOf" srcId="{B92328A3-EF3C-449C-90C8-0583600FF23F}" destId="{F39826D4-E877-4B61-8029-ADBBBA7F79F6}" srcOrd="0" destOrd="0" presId="urn:microsoft.com/office/officeart/2005/8/layout/vList6"/>
    <dgm:cxn modelId="{858E5C3C-A9B7-4A32-96A9-CD088BFDAABC}" srcId="{2A862A1F-C6F2-4771-A9A8-0FFD93464BD3}" destId="{8365E608-DD6B-4B8A-9F53-2509EAEB2534}" srcOrd="1" destOrd="0" parTransId="{7D855F3E-E254-49F3-8381-30C3F3D72073}" sibTransId="{C24A559C-F9D4-47A6-AA00-73BB7FA42253}"/>
    <dgm:cxn modelId="{A274D472-E904-46E1-8357-7709C3E8A19B}" type="presOf" srcId="{2BDE0DFE-3BAF-40A3-960C-105268B27DA9}" destId="{8654D8DA-3EB8-4D93-982C-D34029B157A7}" srcOrd="0" destOrd="0" presId="urn:microsoft.com/office/officeart/2005/8/layout/vList6"/>
    <dgm:cxn modelId="{1188ECBE-B409-4AF2-A4EE-52745450F425}" type="presOf" srcId="{991F841F-57A8-4D05-BFB3-192A3842D8D5}" destId="{FF2096D3-E398-4B13-B233-F6E8904E0985}" srcOrd="0" destOrd="0" presId="urn:microsoft.com/office/officeart/2005/8/layout/vList6"/>
    <dgm:cxn modelId="{F66FE1A7-B494-4A42-89C2-59DBECC27907}" srcId="{D9E8AE86-588C-4C36-BD74-7737AEB330A0}" destId="{2BDE0DFE-3BAF-40A3-960C-105268B27DA9}" srcOrd="2" destOrd="0" parTransId="{7F4A7F83-03CC-4DE5-A5ED-E5A7469976D2}" sibTransId="{F95E0D9C-09B6-49B6-B99A-E10AE2018521}"/>
    <dgm:cxn modelId="{86CF5AFD-C689-4C5F-B65F-C6AA181A65DC}" srcId="{5041CAE3-878B-4A98-95B5-24A1E35F1FBF}" destId="{FCD972CE-8A26-47A5-83D6-5847EE7A62A4}" srcOrd="1" destOrd="0" parTransId="{22A1DC7A-E23E-4740-8330-291CC6D395CA}" sibTransId="{8D11BD35-834A-4639-BD06-894B7B9A7E8F}"/>
    <dgm:cxn modelId="{1BADD58C-4928-4D54-8AFC-0D8B483421EA}" srcId="{51E659BE-EFF2-46AF-B3BB-A2B3A9E99F6C}" destId="{C45AE85C-D285-4606-8C82-A9D7BAA83C0F}" srcOrd="0" destOrd="0" parTransId="{38CF96F2-8067-47D7-91B7-8790EA96BD6A}" sibTransId="{DA2CD89B-BEF6-473B-B461-66E52DDFCDCA}"/>
    <dgm:cxn modelId="{2C909DE6-EBC4-406D-9386-4B49FAC26C63}" srcId="{D9E8AE86-588C-4C36-BD74-7737AEB330A0}" destId="{2DF11AF2-C181-44B1-A2A6-EAF562AE3F3E}" srcOrd="0" destOrd="0" parTransId="{8EA518E3-3FA7-4206-8DEB-5AB93DEB0497}" sibTransId="{68D23FF0-C9BB-4347-B544-F4749155C8BC}"/>
    <dgm:cxn modelId="{FA1B781C-5448-45C0-83EA-DF49287FBEB5}" type="presOf" srcId="{D9E8AE86-588C-4C36-BD74-7737AEB330A0}" destId="{AA40A19E-3B90-445A-A56D-F977BDFC223B}" srcOrd="0" destOrd="0" presId="urn:microsoft.com/office/officeart/2005/8/layout/vList6"/>
    <dgm:cxn modelId="{19C2874C-6C71-4F01-8729-3AB8D25BE268}" type="presOf" srcId="{2A862A1F-C6F2-4771-A9A8-0FFD93464BD3}" destId="{ABB44C7F-4F32-49B9-A1A3-0F90F9DE675E}" srcOrd="0" destOrd="0" presId="urn:microsoft.com/office/officeart/2005/8/layout/vList6"/>
    <dgm:cxn modelId="{3C6DAEF7-27EB-4FCA-A5EB-3873205FDABA}" srcId="{5041CAE3-878B-4A98-95B5-24A1E35F1FBF}" destId="{ECAAFF00-D62C-4648-9AAA-48A351A62814}" srcOrd="0" destOrd="0" parTransId="{95D0A65A-DA8A-439E-BFD3-10D4AD6B3235}" sibTransId="{232DAFA2-165C-4205-BEAE-3CA9B45995A1}"/>
    <dgm:cxn modelId="{2FDA6343-1E36-40EE-963B-E29C28431BB1}" type="presOf" srcId="{5041CAE3-878B-4A98-95B5-24A1E35F1FBF}" destId="{04208C8D-E5A5-4C66-810F-A2111AD26A12}" srcOrd="0" destOrd="0" presId="urn:microsoft.com/office/officeart/2005/8/layout/vList6"/>
    <dgm:cxn modelId="{7FD381C1-5142-4C65-8FFC-BB211DA8FD47}" srcId="{2A862A1F-C6F2-4771-A9A8-0FFD93464BD3}" destId="{0B5C42A8-EF16-460E-9E43-234F8D9A0EF7}" srcOrd="0" destOrd="0" parTransId="{5D920468-BCEB-4045-86FC-78429CF9DBE3}" sibTransId="{6CAAB714-DDE4-4B5D-A2FE-1C71E0863988}"/>
    <dgm:cxn modelId="{6C630242-C8B1-4F7B-8A5C-C113EE935EBB}" srcId="{2DF11AF2-C181-44B1-A2A6-EAF562AE3F3E}" destId="{B92328A3-EF3C-449C-90C8-0583600FF23F}" srcOrd="0" destOrd="0" parTransId="{05BE458D-FFE8-4E46-8C72-A415D77526CD}" sibTransId="{26F6C6C1-63C6-4007-84C4-24E7617725F9}"/>
    <dgm:cxn modelId="{4665B2EE-E066-4FFA-98E7-BF82933AFB14}" type="presOf" srcId="{2DF11AF2-C181-44B1-A2A6-EAF562AE3F3E}" destId="{4046D260-5276-48F9-8AA5-24FD6700A165}" srcOrd="0" destOrd="0" presId="urn:microsoft.com/office/officeart/2005/8/layout/vList6"/>
    <dgm:cxn modelId="{535B0236-B98C-4723-B48A-D3BB8ECFE8A1}" srcId="{D9E8AE86-588C-4C36-BD74-7737AEB330A0}" destId="{5041CAE3-878B-4A98-95B5-24A1E35F1FBF}" srcOrd="4" destOrd="0" parTransId="{3F7A3D87-E7AA-4906-8364-33CB9690911D}" sibTransId="{78194A94-26FC-4D20-8C7E-93EDEC3B787F}"/>
    <dgm:cxn modelId="{84819597-AE04-4A14-B96F-7EBC142BD6EE}" srcId="{D9E8AE86-588C-4C36-BD74-7737AEB330A0}" destId="{2A862A1F-C6F2-4771-A9A8-0FFD93464BD3}" srcOrd="3" destOrd="0" parTransId="{9496353F-7D55-4BA1-B240-5E867D05D099}" sibTransId="{3B0ED967-6308-459B-BD55-BF1CCB6AC00D}"/>
    <dgm:cxn modelId="{10E5A970-FA16-4851-A93F-B5A90DBA5D58}" type="presOf" srcId="{0B5C42A8-EF16-460E-9E43-234F8D9A0EF7}" destId="{6B825D83-E7AF-4610-81C4-C189530D8C1C}" srcOrd="0" destOrd="0" presId="urn:microsoft.com/office/officeart/2005/8/layout/vList6"/>
    <dgm:cxn modelId="{4BB8694E-62C6-4FB7-8355-FEED5B9EB008}" type="presOf" srcId="{8365E608-DD6B-4B8A-9F53-2509EAEB2534}" destId="{6B825D83-E7AF-4610-81C4-C189530D8C1C}" srcOrd="0" destOrd="1" presId="urn:microsoft.com/office/officeart/2005/8/layout/vList6"/>
    <dgm:cxn modelId="{07B48AC9-0E91-41D2-826C-A3E88F339429}" srcId="{5041CAE3-878B-4A98-95B5-24A1E35F1FBF}" destId="{C2931CAD-7C13-4DE8-81CE-F8781565E645}" srcOrd="2" destOrd="0" parTransId="{744DF07A-6A5A-4CA4-9ACF-2AA20A074EBA}" sibTransId="{3A9F4CC4-78A3-4304-9694-7E710A97B40F}"/>
    <dgm:cxn modelId="{E38A6516-63F6-4418-A688-A7BFF6D7B862}" type="presOf" srcId="{FCD972CE-8A26-47A5-83D6-5847EE7A62A4}" destId="{72624CD6-68FF-480D-84B6-D53B67554231}" srcOrd="0" destOrd="1" presId="urn:microsoft.com/office/officeart/2005/8/layout/vList6"/>
    <dgm:cxn modelId="{53A4766F-4835-4F66-92DA-F05EE3FDE608}" srcId="{2BDE0DFE-3BAF-40A3-960C-105268B27DA9}" destId="{991F841F-57A8-4D05-BFB3-192A3842D8D5}" srcOrd="0" destOrd="0" parTransId="{960813FC-FFDE-4832-BA58-6AFAF4CBD943}" sibTransId="{46B89B5C-6F71-4DE6-A21C-CC07FFF5F99C}"/>
    <dgm:cxn modelId="{2A8FA5F8-EF3D-4CBA-B14E-75B9D3990B11}" type="presOf" srcId="{51E659BE-EFF2-46AF-B3BB-A2B3A9E99F6C}" destId="{2F04FB37-F260-4371-BA0C-9D1E55A62FD9}" srcOrd="0" destOrd="0" presId="urn:microsoft.com/office/officeart/2005/8/layout/vList6"/>
    <dgm:cxn modelId="{56A1850D-1B40-4639-970D-780316D549EA}" type="presOf" srcId="{C45AE85C-D285-4606-8C82-A9D7BAA83C0F}" destId="{5B4C57BE-FF14-438D-9EA8-C36720139430}" srcOrd="0" destOrd="0" presId="urn:microsoft.com/office/officeart/2005/8/layout/vList6"/>
    <dgm:cxn modelId="{589608C4-D0B7-4BFF-A2A6-443B64E359A2}" srcId="{D9E8AE86-588C-4C36-BD74-7737AEB330A0}" destId="{51E659BE-EFF2-46AF-B3BB-A2B3A9E99F6C}" srcOrd="1" destOrd="0" parTransId="{49B8F57C-7E78-41D2-ABB3-02C55C5C204E}" sibTransId="{D57802A6-231C-4729-9D82-DC14E0603550}"/>
    <dgm:cxn modelId="{D9E2EE8C-C915-41D6-9CBB-68EFF10F4EE9}" type="presOf" srcId="{ECAAFF00-D62C-4648-9AAA-48A351A62814}" destId="{72624CD6-68FF-480D-84B6-D53B67554231}" srcOrd="0" destOrd="0" presId="urn:microsoft.com/office/officeart/2005/8/layout/vList6"/>
    <dgm:cxn modelId="{C8AC696A-842E-4A27-99BB-D0C554F3542C}" type="presParOf" srcId="{AA40A19E-3B90-445A-A56D-F977BDFC223B}" destId="{76175BF6-3340-4EB9-8413-8C3754DE960A}" srcOrd="0" destOrd="0" presId="urn:microsoft.com/office/officeart/2005/8/layout/vList6"/>
    <dgm:cxn modelId="{EA39A6DD-241F-4AE6-B68A-90F571B149B3}" type="presParOf" srcId="{76175BF6-3340-4EB9-8413-8C3754DE960A}" destId="{4046D260-5276-48F9-8AA5-24FD6700A165}" srcOrd="0" destOrd="0" presId="urn:microsoft.com/office/officeart/2005/8/layout/vList6"/>
    <dgm:cxn modelId="{3F867733-5E61-4AD4-95E2-4153396DD880}" type="presParOf" srcId="{76175BF6-3340-4EB9-8413-8C3754DE960A}" destId="{F39826D4-E877-4B61-8029-ADBBBA7F79F6}" srcOrd="1" destOrd="0" presId="urn:microsoft.com/office/officeart/2005/8/layout/vList6"/>
    <dgm:cxn modelId="{EBB78F11-55E0-469F-9D07-8E0AE3B04EF0}" type="presParOf" srcId="{AA40A19E-3B90-445A-A56D-F977BDFC223B}" destId="{A8102089-312C-4ACA-BF71-B3D6C0AEF616}" srcOrd="1" destOrd="0" presId="urn:microsoft.com/office/officeart/2005/8/layout/vList6"/>
    <dgm:cxn modelId="{13EF9849-A598-43A9-8249-443E9D48DAB0}" type="presParOf" srcId="{AA40A19E-3B90-445A-A56D-F977BDFC223B}" destId="{EF37C2F1-D53C-483F-A163-6BE9C741F868}" srcOrd="2" destOrd="0" presId="urn:microsoft.com/office/officeart/2005/8/layout/vList6"/>
    <dgm:cxn modelId="{C543EB48-B9DD-48AF-BA13-82ABD3AD5018}" type="presParOf" srcId="{EF37C2F1-D53C-483F-A163-6BE9C741F868}" destId="{2F04FB37-F260-4371-BA0C-9D1E55A62FD9}" srcOrd="0" destOrd="0" presId="urn:microsoft.com/office/officeart/2005/8/layout/vList6"/>
    <dgm:cxn modelId="{2C146FA1-3E94-4D81-B35C-0400D01E679A}" type="presParOf" srcId="{EF37C2F1-D53C-483F-A163-6BE9C741F868}" destId="{5B4C57BE-FF14-438D-9EA8-C36720139430}" srcOrd="1" destOrd="0" presId="urn:microsoft.com/office/officeart/2005/8/layout/vList6"/>
    <dgm:cxn modelId="{7FDA17C6-CAF2-4FD4-B787-32A753BC05D7}" type="presParOf" srcId="{AA40A19E-3B90-445A-A56D-F977BDFC223B}" destId="{0107F4C1-ACB4-400C-B3EE-0650021D8E87}" srcOrd="3" destOrd="0" presId="urn:microsoft.com/office/officeart/2005/8/layout/vList6"/>
    <dgm:cxn modelId="{A5B79FE2-7868-420B-A72A-4B62A38CDCEE}" type="presParOf" srcId="{AA40A19E-3B90-445A-A56D-F977BDFC223B}" destId="{F96D4AB5-C984-4668-927F-D424EB316127}" srcOrd="4" destOrd="0" presId="urn:microsoft.com/office/officeart/2005/8/layout/vList6"/>
    <dgm:cxn modelId="{696417AF-EFCF-4B54-B376-D3038C4D298B}" type="presParOf" srcId="{F96D4AB5-C984-4668-927F-D424EB316127}" destId="{8654D8DA-3EB8-4D93-982C-D34029B157A7}" srcOrd="0" destOrd="0" presId="urn:microsoft.com/office/officeart/2005/8/layout/vList6"/>
    <dgm:cxn modelId="{E91DC002-957A-4885-9C46-F25A97CE2108}" type="presParOf" srcId="{F96D4AB5-C984-4668-927F-D424EB316127}" destId="{FF2096D3-E398-4B13-B233-F6E8904E0985}" srcOrd="1" destOrd="0" presId="urn:microsoft.com/office/officeart/2005/8/layout/vList6"/>
    <dgm:cxn modelId="{3AF573E4-9BAB-4F8C-AD23-CD75AEE4624D}" type="presParOf" srcId="{AA40A19E-3B90-445A-A56D-F977BDFC223B}" destId="{1E9D9E55-8911-49F7-B93E-D0E635BB5717}" srcOrd="5" destOrd="0" presId="urn:microsoft.com/office/officeart/2005/8/layout/vList6"/>
    <dgm:cxn modelId="{7EA692AF-6623-4BB5-B35B-9B2E88E15D8B}" type="presParOf" srcId="{AA40A19E-3B90-445A-A56D-F977BDFC223B}" destId="{2107C1CD-7F38-4D1E-89E7-1A8F496BCBF0}" srcOrd="6" destOrd="0" presId="urn:microsoft.com/office/officeart/2005/8/layout/vList6"/>
    <dgm:cxn modelId="{A6EF8BE0-AB5C-4FEF-8EF9-3D99964728D9}" type="presParOf" srcId="{2107C1CD-7F38-4D1E-89E7-1A8F496BCBF0}" destId="{ABB44C7F-4F32-49B9-A1A3-0F90F9DE675E}" srcOrd="0" destOrd="0" presId="urn:microsoft.com/office/officeart/2005/8/layout/vList6"/>
    <dgm:cxn modelId="{4049F0D1-C156-490E-8B47-0497F9AD156F}" type="presParOf" srcId="{2107C1CD-7F38-4D1E-89E7-1A8F496BCBF0}" destId="{6B825D83-E7AF-4610-81C4-C189530D8C1C}" srcOrd="1" destOrd="0" presId="urn:microsoft.com/office/officeart/2005/8/layout/vList6"/>
    <dgm:cxn modelId="{94CA7124-4D67-419A-B372-307440B87F93}" type="presParOf" srcId="{AA40A19E-3B90-445A-A56D-F977BDFC223B}" destId="{CC48AF72-470E-4146-8134-3593F1CCF007}" srcOrd="7" destOrd="0" presId="urn:microsoft.com/office/officeart/2005/8/layout/vList6"/>
    <dgm:cxn modelId="{4D1DD0AC-A048-433F-AD7C-9F9AE4256053}" type="presParOf" srcId="{AA40A19E-3B90-445A-A56D-F977BDFC223B}" destId="{A7DC8F74-E008-41EA-96EE-C22A71592992}" srcOrd="8" destOrd="0" presId="urn:microsoft.com/office/officeart/2005/8/layout/vList6"/>
    <dgm:cxn modelId="{C5E8ABE6-2190-4D42-99F2-807C3EA6DD31}" type="presParOf" srcId="{A7DC8F74-E008-41EA-96EE-C22A71592992}" destId="{04208C8D-E5A5-4C66-810F-A2111AD26A12}" srcOrd="0" destOrd="0" presId="urn:microsoft.com/office/officeart/2005/8/layout/vList6"/>
    <dgm:cxn modelId="{81856A79-C0B0-4C3E-96A2-3DAA41FE5908}" type="presParOf" srcId="{A7DC8F74-E008-41EA-96EE-C22A71592992}" destId="{72624CD6-68FF-480D-84B6-D53B6755423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759D18-F593-4EDB-A212-22B13974385D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F4DD9D16-8396-4771-B9E8-9CCDADA3C618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Identificar películas que aborden interacciones con las infancias desde los contextos familiar, escolar y cultural. </a:t>
          </a:r>
          <a:endParaRPr lang="es-CO" b="0" dirty="0">
            <a:solidFill>
              <a:schemeClr val="tx1"/>
            </a:solidFill>
          </a:endParaRPr>
        </a:p>
      </dgm:t>
    </dgm:pt>
    <dgm:pt modelId="{13F84FE8-1472-4D9B-862D-34B7D62A86E2}" type="parTrans" cxnId="{00BBF5A6-6C25-4D05-9EF4-3FB15B122B1C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8B257DDF-1B49-4A5B-BEF0-2D4289A791C2}" type="sibTrans" cxnId="{00BBF5A6-6C25-4D05-9EF4-3FB15B122B1C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DD57E2B0-BE03-4727-A020-59AE99B5C8FE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Reseñar brevemente las películas que abordan interacciones con las infancias desde los contextos familiar, escolar y cultural. </a:t>
          </a:r>
          <a:endParaRPr lang="es-CO" b="0" dirty="0">
            <a:solidFill>
              <a:schemeClr val="tx1"/>
            </a:solidFill>
          </a:endParaRPr>
        </a:p>
      </dgm:t>
    </dgm:pt>
    <dgm:pt modelId="{090AFFCC-5D28-463D-B6AD-EED18D12E9FE}" type="parTrans" cxnId="{96E4B369-3C7C-4B54-BE4A-43533300DC16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52CA1139-64E3-430E-B024-7CD3D7B31E0A}" type="sibTrans" cxnId="{96E4B369-3C7C-4B54-BE4A-43533300DC16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3376A760-8F6A-49C1-865F-CF0555BF204C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Catalogar las películas de acuerdo a los tipos de interacciones de las infancias y los contextos en que se manifiestan.</a:t>
          </a:r>
          <a:endParaRPr lang="es-CO" b="0" dirty="0">
            <a:solidFill>
              <a:schemeClr val="tx1"/>
            </a:solidFill>
          </a:endParaRPr>
        </a:p>
      </dgm:t>
    </dgm:pt>
    <dgm:pt modelId="{899616A2-08F0-453F-AAFD-9ED8EDF1BE93}" type="parTrans" cxnId="{6F6CB886-DA98-40E7-BE83-F67CB03EB833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2E1456D0-6363-4462-B584-676EBAF12BB5}" type="sibTrans" cxnId="{6F6CB886-DA98-40E7-BE83-F67CB03EB833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206F95F5-7394-415D-911A-0365EB7270A9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Durante los últimos años ha aumentado la producción de películas que abordan situaciones de vulneración de los niños y niñas alrededor del mundo, en especial en las culturas árabes e hindúes.</a:t>
          </a:r>
          <a:endParaRPr lang="es-CO" b="0" dirty="0">
            <a:solidFill>
              <a:schemeClr val="tx1"/>
            </a:solidFill>
          </a:endParaRPr>
        </a:p>
      </dgm:t>
    </dgm:pt>
    <dgm:pt modelId="{70F9F733-F96D-41DD-BD4C-0EBAA9D6EE21}" type="parTrans" cxnId="{739248B3-F37B-46F0-9F9F-056B0C6F394B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43C1969E-79D4-493B-B8F4-0A305B1AE84A}" type="sibTrans" cxnId="{739248B3-F37B-46F0-9F9F-056B0C6F394B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29189EA9-C25B-4D16-AC35-1C2ABE5C11A7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De las películas identificadas se elaboraron fichas técnicas y una breve reseña.</a:t>
          </a:r>
          <a:endParaRPr lang="es-CO" b="0" dirty="0">
            <a:solidFill>
              <a:schemeClr val="tx1"/>
            </a:solidFill>
          </a:endParaRPr>
        </a:p>
      </dgm:t>
    </dgm:pt>
    <dgm:pt modelId="{D0D8E7C4-63C6-43BB-843A-D8C39120BACD}" type="parTrans" cxnId="{E529B0B0-9D31-4834-B19A-C041C1AFF582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5E4D7D72-8766-4DB1-B558-239FD5CD8CF2}" type="sibTrans" cxnId="{E529B0B0-9D31-4834-B19A-C041C1AFF582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D7CECCEE-A07C-4CC9-9319-09522BDA1354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El catalogo sobre las películas identificadas se diseño en el programa Microsoft Access 2013.</a:t>
          </a:r>
          <a:endParaRPr lang="es-CO" b="0" dirty="0">
            <a:solidFill>
              <a:schemeClr val="tx1"/>
            </a:solidFill>
          </a:endParaRPr>
        </a:p>
      </dgm:t>
    </dgm:pt>
    <dgm:pt modelId="{6E834D2D-2B08-4B22-B275-D1086B087D01}" type="parTrans" cxnId="{E3F6831A-1E9D-45CB-B863-FC027413CDC4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DA645FEC-3CFA-489B-AED2-5D561F846A93}" type="sibTrans" cxnId="{E3F6831A-1E9D-45CB-B863-FC027413CDC4}">
      <dgm:prSet/>
      <dgm:spPr/>
      <dgm:t>
        <a:bodyPr/>
        <a:lstStyle/>
        <a:p>
          <a:endParaRPr lang="es-CO" b="0">
            <a:solidFill>
              <a:schemeClr val="tx1"/>
            </a:solidFill>
          </a:endParaRPr>
        </a:p>
      </dgm:t>
    </dgm:pt>
    <dgm:pt modelId="{CDA842E3-7E9D-4985-83A6-39C7C0DBC348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En el rastreo se identificaron alrededor de 70 películas que cumplieron con los criterios de ser largometraje en donde se evidencia interacciones con las infancias.</a:t>
          </a:r>
          <a:endParaRPr lang="es-CO" b="0" dirty="0">
            <a:solidFill>
              <a:schemeClr val="tx1"/>
            </a:solidFill>
          </a:endParaRPr>
        </a:p>
      </dgm:t>
    </dgm:pt>
    <dgm:pt modelId="{52F85150-35C2-4AE1-AF09-B6FF9DB8159B}" type="parTrans" cxnId="{A5FB6975-571F-4384-B434-A02EDCBA261D}">
      <dgm:prSet/>
      <dgm:spPr/>
      <dgm:t>
        <a:bodyPr/>
        <a:lstStyle/>
        <a:p>
          <a:endParaRPr lang="es-CO"/>
        </a:p>
      </dgm:t>
    </dgm:pt>
    <dgm:pt modelId="{B34DD02B-1D0C-45DB-BF0A-12B090D88E14}" type="sibTrans" cxnId="{A5FB6975-571F-4384-B434-A02EDCBA261D}">
      <dgm:prSet/>
      <dgm:spPr/>
      <dgm:t>
        <a:bodyPr/>
        <a:lstStyle/>
        <a:p>
          <a:endParaRPr lang="es-CO"/>
        </a:p>
      </dgm:t>
    </dgm:pt>
    <dgm:pt modelId="{7B93074E-B6A5-465A-B01D-265EBD48FB29}">
      <dgm:prSet phldrT="[Texto]"/>
      <dgm:spPr/>
      <dgm:t>
        <a:bodyPr/>
        <a:lstStyle/>
        <a:p>
          <a:endParaRPr lang="es-CO" b="0" dirty="0">
            <a:solidFill>
              <a:schemeClr val="tx1"/>
            </a:solidFill>
          </a:endParaRPr>
        </a:p>
      </dgm:t>
    </dgm:pt>
    <dgm:pt modelId="{E384E4EF-93AB-414C-8C3F-697489FF3064}" type="parTrans" cxnId="{A6B29BBC-71F2-4F33-A25C-11BB2446B483}">
      <dgm:prSet/>
      <dgm:spPr/>
      <dgm:t>
        <a:bodyPr/>
        <a:lstStyle/>
        <a:p>
          <a:endParaRPr lang="es-CO"/>
        </a:p>
      </dgm:t>
    </dgm:pt>
    <dgm:pt modelId="{D8A071D1-8F84-4ABF-BB5E-6DF9ED13E61D}" type="sibTrans" cxnId="{A6B29BBC-71F2-4F33-A25C-11BB2446B483}">
      <dgm:prSet/>
      <dgm:spPr/>
      <dgm:t>
        <a:bodyPr/>
        <a:lstStyle/>
        <a:p>
          <a:endParaRPr lang="es-CO"/>
        </a:p>
      </dgm:t>
    </dgm:pt>
    <dgm:pt modelId="{EA571DAA-892F-4242-A0F1-19E7257B25F2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Un 80% de las películas reseñadas abordan temas como relación maestro-estudiante, prácticas de enseñanza-aprendizaje, relaciones entre pares.</a:t>
          </a:r>
          <a:endParaRPr lang="es-CO" b="0" dirty="0">
            <a:solidFill>
              <a:schemeClr val="tx1"/>
            </a:solidFill>
          </a:endParaRPr>
        </a:p>
      </dgm:t>
    </dgm:pt>
    <dgm:pt modelId="{E351D6AF-9407-4E77-A0FB-CA18F660EE24}" type="parTrans" cxnId="{F2D94C4F-DE7F-40C9-803E-4D77EDB13246}">
      <dgm:prSet/>
      <dgm:spPr/>
      <dgm:t>
        <a:bodyPr/>
        <a:lstStyle/>
        <a:p>
          <a:endParaRPr lang="es-CO"/>
        </a:p>
      </dgm:t>
    </dgm:pt>
    <dgm:pt modelId="{843B41B2-36B0-45ED-8D5E-F374C9EE8479}" type="sibTrans" cxnId="{F2D94C4F-DE7F-40C9-803E-4D77EDB13246}">
      <dgm:prSet/>
      <dgm:spPr/>
      <dgm:t>
        <a:bodyPr/>
        <a:lstStyle/>
        <a:p>
          <a:endParaRPr lang="es-CO"/>
        </a:p>
      </dgm:t>
    </dgm:pt>
    <dgm:pt modelId="{1621AB25-D026-4A49-8BE6-86201F96B318}">
      <dgm:prSet phldrT="[Texto]"/>
      <dgm:spPr/>
      <dgm:t>
        <a:bodyPr/>
        <a:lstStyle/>
        <a:p>
          <a:r>
            <a:rPr lang="es-CO" b="0" dirty="0" smtClean="0">
              <a:solidFill>
                <a:schemeClr val="tx1"/>
              </a:solidFill>
            </a:rPr>
            <a:t>Es un programa que puede seguir siendo alimentado y consultado en la página </a:t>
          </a:r>
          <a:r>
            <a:rPr lang="es-CO" b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https://cms.e.jimdo.com/app/cms/preview/index/pageId/1315158670</a:t>
          </a:r>
          <a:endParaRPr lang="es-CO" b="0" dirty="0">
            <a:solidFill>
              <a:schemeClr val="tx1"/>
            </a:solidFill>
          </a:endParaRPr>
        </a:p>
      </dgm:t>
    </dgm:pt>
    <dgm:pt modelId="{3973AC9B-9DAA-4F8D-86CA-B68F043E45B0}" type="parTrans" cxnId="{94B70EC2-A0F6-4362-8FC5-C6E38E2F2A8D}">
      <dgm:prSet/>
      <dgm:spPr/>
      <dgm:t>
        <a:bodyPr/>
        <a:lstStyle/>
        <a:p>
          <a:endParaRPr lang="es-CO"/>
        </a:p>
      </dgm:t>
    </dgm:pt>
    <dgm:pt modelId="{93241A4F-FC48-4F28-AE7C-D7FF98CDF1C6}" type="sibTrans" cxnId="{94B70EC2-A0F6-4362-8FC5-C6E38E2F2A8D}">
      <dgm:prSet/>
      <dgm:spPr/>
      <dgm:t>
        <a:bodyPr/>
        <a:lstStyle/>
        <a:p>
          <a:endParaRPr lang="es-CO"/>
        </a:p>
      </dgm:t>
    </dgm:pt>
    <dgm:pt modelId="{6FB79806-131E-4C7A-8E42-9CF0831CAB62}" type="pres">
      <dgm:prSet presAssocID="{B0759D18-F593-4EDB-A212-22B1397438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F5865ADB-CFB0-48A5-8DC8-9ADDB0B0A455}" type="pres">
      <dgm:prSet presAssocID="{F4DD9D16-8396-4771-B9E8-9CCDADA3C618}" presName="linNode" presStyleCnt="0"/>
      <dgm:spPr/>
    </dgm:pt>
    <dgm:pt modelId="{4D859106-BFBD-492E-91F2-4E0231B06869}" type="pres">
      <dgm:prSet presAssocID="{F4DD9D16-8396-4771-B9E8-9CCDADA3C61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99E33DA-52A3-4BDB-937F-A83520D040AD}" type="pres">
      <dgm:prSet presAssocID="{F4DD9D16-8396-4771-B9E8-9CCDADA3C61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22BEB8-A9A2-419B-9A86-1430F8E9AE9D}" type="pres">
      <dgm:prSet presAssocID="{8B257DDF-1B49-4A5B-BEF0-2D4289A791C2}" presName="sp" presStyleCnt="0"/>
      <dgm:spPr/>
    </dgm:pt>
    <dgm:pt modelId="{7403143B-CBB7-44BE-8330-FB03FAEAE63B}" type="pres">
      <dgm:prSet presAssocID="{DD57E2B0-BE03-4727-A020-59AE99B5C8FE}" presName="linNode" presStyleCnt="0"/>
      <dgm:spPr/>
    </dgm:pt>
    <dgm:pt modelId="{144AA3CD-42CF-4DFF-8848-F8BAC91ECC24}" type="pres">
      <dgm:prSet presAssocID="{DD57E2B0-BE03-4727-A020-59AE99B5C8F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CC9C913-76AB-4202-BE86-A33EA74A2E6E}" type="pres">
      <dgm:prSet presAssocID="{DD57E2B0-BE03-4727-A020-59AE99B5C8F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D8D45E4-B033-452E-AC4D-AEF6EACEDA7D}" type="pres">
      <dgm:prSet presAssocID="{52CA1139-64E3-430E-B024-7CD3D7B31E0A}" presName="sp" presStyleCnt="0"/>
      <dgm:spPr/>
    </dgm:pt>
    <dgm:pt modelId="{F8C14B6A-9D73-4FE9-88D0-85289E59F113}" type="pres">
      <dgm:prSet presAssocID="{3376A760-8F6A-49C1-865F-CF0555BF204C}" presName="linNode" presStyleCnt="0"/>
      <dgm:spPr/>
    </dgm:pt>
    <dgm:pt modelId="{E9CA0ECE-5120-46E0-88BD-EEEAAF5084E6}" type="pres">
      <dgm:prSet presAssocID="{3376A760-8F6A-49C1-865F-CF0555BF204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F48E4EE-1A02-48A7-84B8-439578C3EA60}" type="pres">
      <dgm:prSet presAssocID="{3376A760-8F6A-49C1-865F-CF0555BF204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21EC9806-FFD8-4511-A599-6B392C7C3077}" type="presOf" srcId="{EA571DAA-892F-4242-A0F1-19E7257B25F2}" destId="{6CC9C913-76AB-4202-BE86-A33EA74A2E6E}" srcOrd="0" destOrd="1" presId="urn:microsoft.com/office/officeart/2005/8/layout/vList5"/>
    <dgm:cxn modelId="{D6878779-3E84-4976-8780-533972748125}" type="presOf" srcId="{F4DD9D16-8396-4771-B9E8-9CCDADA3C618}" destId="{4D859106-BFBD-492E-91F2-4E0231B06869}" srcOrd="0" destOrd="0" presId="urn:microsoft.com/office/officeart/2005/8/layout/vList5"/>
    <dgm:cxn modelId="{E529B0B0-9D31-4834-B19A-C041C1AFF582}" srcId="{DD57E2B0-BE03-4727-A020-59AE99B5C8FE}" destId="{29189EA9-C25B-4D16-AC35-1C2ABE5C11A7}" srcOrd="0" destOrd="0" parTransId="{D0D8E7C4-63C6-43BB-843A-D8C39120BACD}" sibTransId="{5E4D7D72-8766-4DB1-B558-239FD5CD8CF2}"/>
    <dgm:cxn modelId="{94B70EC2-A0F6-4362-8FC5-C6E38E2F2A8D}" srcId="{3376A760-8F6A-49C1-865F-CF0555BF204C}" destId="{1621AB25-D026-4A49-8BE6-86201F96B318}" srcOrd="1" destOrd="0" parTransId="{3973AC9B-9DAA-4F8D-86CA-B68F043E45B0}" sibTransId="{93241A4F-FC48-4F28-AE7C-D7FF98CDF1C6}"/>
    <dgm:cxn modelId="{0F9C5D69-6971-4EF6-AFA9-8306CF55BB17}" type="presOf" srcId="{3376A760-8F6A-49C1-865F-CF0555BF204C}" destId="{E9CA0ECE-5120-46E0-88BD-EEEAAF5084E6}" srcOrd="0" destOrd="0" presId="urn:microsoft.com/office/officeart/2005/8/layout/vList5"/>
    <dgm:cxn modelId="{4C481398-3565-4A82-84EC-E760D26BDAA1}" type="presOf" srcId="{1621AB25-D026-4A49-8BE6-86201F96B318}" destId="{5F48E4EE-1A02-48A7-84B8-439578C3EA60}" srcOrd="0" destOrd="1" presId="urn:microsoft.com/office/officeart/2005/8/layout/vList5"/>
    <dgm:cxn modelId="{00BBF5A6-6C25-4D05-9EF4-3FB15B122B1C}" srcId="{B0759D18-F593-4EDB-A212-22B13974385D}" destId="{F4DD9D16-8396-4771-B9E8-9CCDADA3C618}" srcOrd="0" destOrd="0" parTransId="{13F84FE8-1472-4D9B-862D-34B7D62A86E2}" sibTransId="{8B257DDF-1B49-4A5B-BEF0-2D4289A791C2}"/>
    <dgm:cxn modelId="{41CE040E-4F09-4CF1-91B7-E540114EC00D}" type="presOf" srcId="{DD57E2B0-BE03-4727-A020-59AE99B5C8FE}" destId="{144AA3CD-42CF-4DFF-8848-F8BAC91ECC24}" srcOrd="0" destOrd="0" presId="urn:microsoft.com/office/officeart/2005/8/layout/vList5"/>
    <dgm:cxn modelId="{64375F68-97A5-4C5C-890F-A0064C0CA4F9}" type="presOf" srcId="{D7CECCEE-A07C-4CC9-9319-09522BDA1354}" destId="{5F48E4EE-1A02-48A7-84B8-439578C3EA60}" srcOrd="0" destOrd="0" presId="urn:microsoft.com/office/officeart/2005/8/layout/vList5"/>
    <dgm:cxn modelId="{21FB48D2-F1CF-4B63-B8AD-F9527E5D59BC}" type="presOf" srcId="{206F95F5-7394-415D-911A-0365EB7270A9}" destId="{399E33DA-52A3-4BDB-937F-A83520D040AD}" srcOrd="0" destOrd="1" presId="urn:microsoft.com/office/officeart/2005/8/layout/vList5"/>
    <dgm:cxn modelId="{A5FB6975-571F-4384-B434-A02EDCBA261D}" srcId="{F4DD9D16-8396-4771-B9E8-9CCDADA3C618}" destId="{CDA842E3-7E9D-4985-83A6-39C7C0DBC348}" srcOrd="0" destOrd="0" parTransId="{52F85150-35C2-4AE1-AF09-B6FF9DB8159B}" sibTransId="{B34DD02B-1D0C-45DB-BF0A-12B090D88E14}"/>
    <dgm:cxn modelId="{739248B3-F37B-46F0-9F9F-056B0C6F394B}" srcId="{F4DD9D16-8396-4771-B9E8-9CCDADA3C618}" destId="{206F95F5-7394-415D-911A-0365EB7270A9}" srcOrd="1" destOrd="0" parTransId="{70F9F733-F96D-41DD-BD4C-0EBAA9D6EE21}" sibTransId="{43C1969E-79D4-493B-B8F4-0A305B1AE84A}"/>
    <dgm:cxn modelId="{6F6CB886-DA98-40E7-BE83-F67CB03EB833}" srcId="{B0759D18-F593-4EDB-A212-22B13974385D}" destId="{3376A760-8F6A-49C1-865F-CF0555BF204C}" srcOrd="2" destOrd="0" parTransId="{899616A2-08F0-453F-AAFD-9ED8EDF1BE93}" sibTransId="{2E1456D0-6363-4462-B584-676EBAF12BB5}"/>
    <dgm:cxn modelId="{F2D94C4F-DE7F-40C9-803E-4D77EDB13246}" srcId="{DD57E2B0-BE03-4727-A020-59AE99B5C8FE}" destId="{EA571DAA-892F-4242-A0F1-19E7257B25F2}" srcOrd="1" destOrd="0" parTransId="{E351D6AF-9407-4E77-A0FB-CA18F660EE24}" sibTransId="{843B41B2-36B0-45ED-8D5E-F374C9EE8479}"/>
    <dgm:cxn modelId="{AFC49837-AC5D-478B-89D7-5C8EFBC17CA4}" type="presOf" srcId="{29189EA9-C25B-4D16-AC35-1C2ABE5C11A7}" destId="{6CC9C913-76AB-4202-BE86-A33EA74A2E6E}" srcOrd="0" destOrd="0" presId="urn:microsoft.com/office/officeart/2005/8/layout/vList5"/>
    <dgm:cxn modelId="{7348EBE9-B1AA-4F26-A500-03930279A8B3}" type="presOf" srcId="{7B93074E-B6A5-465A-B01D-265EBD48FB29}" destId="{6CC9C913-76AB-4202-BE86-A33EA74A2E6E}" srcOrd="0" destOrd="2" presId="urn:microsoft.com/office/officeart/2005/8/layout/vList5"/>
    <dgm:cxn modelId="{4DB526FB-7C27-43A4-9E72-E897A9D24994}" type="presOf" srcId="{CDA842E3-7E9D-4985-83A6-39C7C0DBC348}" destId="{399E33DA-52A3-4BDB-937F-A83520D040AD}" srcOrd="0" destOrd="0" presId="urn:microsoft.com/office/officeart/2005/8/layout/vList5"/>
    <dgm:cxn modelId="{96E4B369-3C7C-4B54-BE4A-43533300DC16}" srcId="{B0759D18-F593-4EDB-A212-22B13974385D}" destId="{DD57E2B0-BE03-4727-A020-59AE99B5C8FE}" srcOrd="1" destOrd="0" parTransId="{090AFFCC-5D28-463D-B6AD-EED18D12E9FE}" sibTransId="{52CA1139-64E3-430E-B024-7CD3D7B31E0A}"/>
    <dgm:cxn modelId="{3C18605D-602B-475A-940C-E3A2954F3E90}" type="presOf" srcId="{B0759D18-F593-4EDB-A212-22B13974385D}" destId="{6FB79806-131E-4C7A-8E42-9CF0831CAB62}" srcOrd="0" destOrd="0" presId="urn:microsoft.com/office/officeart/2005/8/layout/vList5"/>
    <dgm:cxn modelId="{E3F6831A-1E9D-45CB-B863-FC027413CDC4}" srcId="{3376A760-8F6A-49C1-865F-CF0555BF204C}" destId="{D7CECCEE-A07C-4CC9-9319-09522BDA1354}" srcOrd="0" destOrd="0" parTransId="{6E834D2D-2B08-4B22-B275-D1086B087D01}" sibTransId="{DA645FEC-3CFA-489B-AED2-5D561F846A93}"/>
    <dgm:cxn modelId="{A6B29BBC-71F2-4F33-A25C-11BB2446B483}" srcId="{DD57E2B0-BE03-4727-A020-59AE99B5C8FE}" destId="{7B93074E-B6A5-465A-B01D-265EBD48FB29}" srcOrd="2" destOrd="0" parTransId="{E384E4EF-93AB-414C-8C3F-697489FF3064}" sibTransId="{D8A071D1-8F84-4ABF-BB5E-6DF9ED13E61D}"/>
    <dgm:cxn modelId="{C3C13D1D-F6A7-4F89-A023-9208F79B2CAD}" type="presParOf" srcId="{6FB79806-131E-4C7A-8E42-9CF0831CAB62}" destId="{F5865ADB-CFB0-48A5-8DC8-9ADDB0B0A455}" srcOrd="0" destOrd="0" presId="urn:microsoft.com/office/officeart/2005/8/layout/vList5"/>
    <dgm:cxn modelId="{8218F98D-7455-43B0-BA5A-65D0AC3AAAD6}" type="presParOf" srcId="{F5865ADB-CFB0-48A5-8DC8-9ADDB0B0A455}" destId="{4D859106-BFBD-492E-91F2-4E0231B06869}" srcOrd="0" destOrd="0" presId="urn:microsoft.com/office/officeart/2005/8/layout/vList5"/>
    <dgm:cxn modelId="{8317E5B6-E3DD-4B2C-A856-AF9D6CB81CDE}" type="presParOf" srcId="{F5865ADB-CFB0-48A5-8DC8-9ADDB0B0A455}" destId="{399E33DA-52A3-4BDB-937F-A83520D040AD}" srcOrd="1" destOrd="0" presId="urn:microsoft.com/office/officeart/2005/8/layout/vList5"/>
    <dgm:cxn modelId="{FAF97760-E012-4124-A543-7F8595538B72}" type="presParOf" srcId="{6FB79806-131E-4C7A-8E42-9CF0831CAB62}" destId="{BE22BEB8-A9A2-419B-9A86-1430F8E9AE9D}" srcOrd="1" destOrd="0" presId="urn:microsoft.com/office/officeart/2005/8/layout/vList5"/>
    <dgm:cxn modelId="{EFC7468D-9ED9-4F62-ACB7-1AB86FED254E}" type="presParOf" srcId="{6FB79806-131E-4C7A-8E42-9CF0831CAB62}" destId="{7403143B-CBB7-44BE-8330-FB03FAEAE63B}" srcOrd="2" destOrd="0" presId="urn:microsoft.com/office/officeart/2005/8/layout/vList5"/>
    <dgm:cxn modelId="{B5B6D307-FBBE-44DA-9998-1FE97C2906C7}" type="presParOf" srcId="{7403143B-CBB7-44BE-8330-FB03FAEAE63B}" destId="{144AA3CD-42CF-4DFF-8848-F8BAC91ECC24}" srcOrd="0" destOrd="0" presId="urn:microsoft.com/office/officeart/2005/8/layout/vList5"/>
    <dgm:cxn modelId="{E18E335B-C53C-4EA6-9CD8-636417A914CA}" type="presParOf" srcId="{7403143B-CBB7-44BE-8330-FB03FAEAE63B}" destId="{6CC9C913-76AB-4202-BE86-A33EA74A2E6E}" srcOrd="1" destOrd="0" presId="urn:microsoft.com/office/officeart/2005/8/layout/vList5"/>
    <dgm:cxn modelId="{ABF0AA13-C20A-487B-A29E-A33977879BE7}" type="presParOf" srcId="{6FB79806-131E-4C7A-8E42-9CF0831CAB62}" destId="{ED8D45E4-B033-452E-AC4D-AEF6EACEDA7D}" srcOrd="3" destOrd="0" presId="urn:microsoft.com/office/officeart/2005/8/layout/vList5"/>
    <dgm:cxn modelId="{B3235BA6-5B77-4E59-B761-61F6F21BB6BD}" type="presParOf" srcId="{6FB79806-131E-4C7A-8E42-9CF0831CAB62}" destId="{F8C14B6A-9D73-4FE9-88D0-85289E59F113}" srcOrd="4" destOrd="0" presId="urn:microsoft.com/office/officeart/2005/8/layout/vList5"/>
    <dgm:cxn modelId="{C821F61C-C754-4399-AF29-292B8BEDF205}" type="presParOf" srcId="{F8C14B6A-9D73-4FE9-88D0-85289E59F113}" destId="{E9CA0ECE-5120-46E0-88BD-EEEAAF5084E6}" srcOrd="0" destOrd="0" presId="urn:microsoft.com/office/officeart/2005/8/layout/vList5"/>
    <dgm:cxn modelId="{3A3AEA55-4831-40EC-96CF-2A49E3E69FFA}" type="presParOf" srcId="{F8C14B6A-9D73-4FE9-88D0-85289E59F113}" destId="{5F48E4EE-1A02-48A7-84B8-439578C3EA6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E33DA-52A3-4BDB-937F-A83520D040AD}">
      <dsp:nvSpPr>
        <dsp:cNvPr id="0" name=""/>
        <dsp:cNvSpPr/>
      </dsp:nvSpPr>
      <dsp:spPr>
        <a:xfrm rot="5400000">
          <a:off x="5179681" y="-1892256"/>
          <a:ext cx="1392342" cy="553021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En el rastreo se identificaron alrededor de 70 películas que cumplieron con los criterios de ser largometraje en donde se evidencia interacciones con las infancias.</a:t>
          </a:r>
          <a:endParaRPr lang="es-CO" sz="13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Durante los últimos años ha aumentado la producción de películas que abordan situaciones de vulneración de los niños y niñas alrededor del mundo, en especial en las culturas árabes e hindúes.</a:t>
          </a:r>
          <a:endParaRPr lang="es-CO" sz="1300" b="0" kern="1200" dirty="0">
            <a:solidFill>
              <a:schemeClr val="tx1"/>
            </a:solidFill>
          </a:endParaRPr>
        </a:p>
      </dsp:txBody>
      <dsp:txXfrm rot="-5400000">
        <a:off x="3110746" y="244648"/>
        <a:ext cx="5462245" cy="1256404"/>
      </dsp:txXfrm>
    </dsp:sp>
    <dsp:sp modelId="{4D859106-BFBD-492E-91F2-4E0231B06869}">
      <dsp:nvSpPr>
        <dsp:cNvPr id="0" name=""/>
        <dsp:cNvSpPr/>
      </dsp:nvSpPr>
      <dsp:spPr>
        <a:xfrm>
          <a:off x="0" y="2637"/>
          <a:ext cx="3110745" cy="174042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kern="1200" dirty="0" smtClean="0">
              <a:solidFill>
                <a:schemeClr val="tx1"/>
              </a:solidFill>
            </a:rPr>
            <a:t>Identificar películas que aborden interacciones con las infancias desde los contextos familiar, escolar y cultural. </a:t>
          </a:r>
          <a:endParaRPr lang="es-CO" sz="1900" b="0" kern="1200" dirty="0">
            <a:solidFill>
              <a:schemeClr val="tx1"/>
            </a:solidFill>
          </a:endParaRPr>
        </a:p>
      </dsp:txBody>
      <dsp:txXfrm>
        <a:off x="84961" y="87598"/>
        <a:ext cx="2940823" cy="1570505"/>
      </dsp:txXfrm>
    </dsp:sp>
    <dsp:sp modelId="{6CC9C913-76AB-4202-BE86-A33EA74A2E6E}">
      <dsp:nvSpPr>
        <dsp:cNvPr id="0" name=""/>
        <dsp:cNvSpPr/>
      </dsp:nvSpPr>
      <dsp:spPr>
        <a:xfrm rot="5400000">
          <a:off x="5179681" y="-64807"/>
          <a:ext cx="1392342" cy="5530214"/>
        </a:xfrm>
        <a:prstGeom prst="round2SameRect">
          <a:avLst/>
        </a:prstGeom>
        <a:solidFill>
          <a:schemeClr val="accent4">
            <a:tint val="40000"/>
            <a:alpha val="90000"/>
            <a:hueOff val="5448869"/>
            <a:satOff val="-27333"/>
            <a:lumOff val="-17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448869"/>
              <a:satOff val="-27333"/>
              <a:lumOff val="-1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De las películas identificadas se elaboraron fichas técnicas y una breve reseña.</a:t>
          </a:r>
          <a:endParaRPr lang="es-CO" sz="13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Un 80% de las películas reseñadas abordan temas como relación maestro-estudiante, prácticas de enseñanza-aprendizaje, relaciones entre pares.</a:t>
          </a:r>
          <a:endParaRPr lang="es-CO" sz="13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CO" sz="1300" b="0" kern="1200" dirty="0">
            <a:solidFill>
              <a:schemeClr val="tx1"/>
            </a:solidFill>
          </a:endParaRPr>
        </a:p>
      </dsp:txBody>
      <dsp:txXfrm rot="-5400000">
        <a:off x="3110746" y="2072097"/>
        <a:ext cx="5462245" cy="1256404"/>
      </dsp:txXfrm>
    </dsp:sp>
    <dsp:sp modelId="{144AA3CD-42CF-4DFF-8848-F8BAC91ECC24}">
      <dsp:nvSpPr>
        <dsp:cNvPr id="0" name=""/>
        <dsp:cNvSpPr/>
      </dsp:nvSpPr>
      <dsp:spPr>
        <a:xfrm>
          <a:off x="0" y="1830086"/>
          <a:ext cx="3110745" cy="1740427"/>
        </a:xfrm>
        <a:prstGeom prst="roundRect">
          <a:avLst/>
        </a:prstGeom>
        <a:solidFill>
          <a:schemeClr val="accent4">
            <a:hueOff val="5175886"/>
            <a:satOff val="-24161"/>
            <a:lumOff val="343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kern="1200" dirty="0" smtClean="0">
              <a:solidFill>
                <a:schemeClr val="tx1"/>
              </a:solidFill>
            </a:rPr>
            <a:t>Reseñar brevemente las películas que abordan interacciones con las infancias desde los contextos familiar, escolar y cultural. </a:t>
          </a:r>
          <a:endParaRPr lang="es-CO" sz="1900" b="0" kern="1200" dirty="0">
            <a:solidFill>
              <a:schemeClr val="tx1"/>
            </a:solidFill>
          </a:endParaRPr>
        </a:p>
      </dsp:txBody>
      <dsp:txXfrm>
        <a:off x="84961" y="1915047"/>
        <a:ext cx="2940823" cy="1570505"/>
      </dsp:txXfrm>
    </dsp:sp>
    <dsp:sp modelId="{5F48E4EE-1A02-48A7-84B8-439578C3EA60}">
      <dsp:nvSpPr>
        <dsp:cNvPr id="0" name=""/>
        <dsp:cNvSpPr/>
      </dsp:nvSpPr>
      <dsp:spPr>
        <a:xfrm rot="5400000">
          <a:off x="5179681" y="1762641"/>
          <a:ext cx="1392342" cy="5530214"/>
        </a:xfrm>
        <a:prstGeom prst="round2SameRect">
          <a:avLst/>
        </a:prstGeom>
        <a:solidFill>
          <a:schemeClr val="accent4">
            <a:tint val="40000"/>
            <a:alpha val="90000"/>
            <a:hueOff val="10897738"/>
            <a:satOff val="-54666"/>
            <a:lumOff val="-34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97738"/>
              <a:satOff val="-54666"/>
              <a:lumOff val="-3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El catalogo sobre las películas identificadas se diseño en el programa Microsoft Access 2013.</a:t>
          </a:r>
          <a:endParaRPr lang="es-CO" sz="1300" b="0" kern="1200" dirty="0">
            <a:solidFill>
              <a:schemeClr val="tx1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300" b="0" kern="1200" dirty="0" smtClean="0">
              <a:solidFill>
                <a:schemeClr val="tx1"/>
              </a:solidFill>
            </a:rPr>
            <a:t>Es un programa que puede seguir siendo alimentado y consultado en la página </a:t>
          </a:r>
          <a:r>
            <a:rPr lang="es-CO" sz="1300" b="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https://cms.e.jimdo.com/app/cms/preview/index/pageId/1315158670</a:t>
          </a:r>
          <a:endParaRPr lang="es-CO" sz="1300" b="0" kern="1200" dirty="0">
            <a:solidFill>
              <a:schemeClr val="tx1"/>
            </a:solidFill>
          </a:endParaRPr>
        </a:p>
      </dsp:txBody>
      <dsp:txXfrm rot="-5400000">
        <a:off x="3110746" y="3899546"/>
        <a:ext cx="5462245" cy="1256404"/>
      </dsp:txXfrm>
    </dsp:sp>
    <dsp:sp modelId="{E9CA0ECE-5120-46E0-88BD-EEEAAF5084E6}">
      <dsp:nvSpPr>
        <dsp:cNvPr id="0" name=""/>
        <dsp:cNvSpPr/>
      </dsp:nvSpPr>
      <dsp:spPr>
        <a:xfrm>
          <a:off x="0" y="3657535"/>
          <a:ext cx="3110745" cy="1740427"/>
        </a:xfrm>
        <a:prstGeom prst="roundRect">
          <a:avLst/>
        </a:prstGeom>
        <a:solidFill>
          <a:schemeClr val="accent4">
            <a:hueOff val="10351772"/>
            <a:satOff val="-48322"/>
            <a:lumOff val="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900" b="0" kern="1200" dirty="0" smtClean="0">
              <a:solidFill>
                <a:schemeClr val="tx1"/>
              </a:solidFill>
            </a:rPr>
            <a:t>Catalogar las películas de acuerdo a los tipos de interacciones de las infancias y los contextos en que se manifiestan.</a:t>
          </a:r>
          <a:endParaRPr lang="es-CO" sz="1900" b="0" kern="1200" dirty="0">
            <a:solidFill>
              <a:schemeClr val="tx1"/>
            </a:solidFill>
          </a:endParaRPr>
        </a:p>
      </dsp:txBody>
      <dsp:txXfrm>
        <a:off x="84961" y="3742496"/>
        <a:ext cx="2940823" cy="1570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31/05/2019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4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pPr>
                <a:defRPr/>
              </a:pPr>
              <a:t>5/31/2019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387851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4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4" y="8772524"/>
            <a:ext cx="3013075" cy="46196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97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 smtClean="0"/>
              <a:t>Vídeoteca</a:t>
            </a:r>
            <a:r>
              <a:rPr lang="es-CO" dirty="0" smtClean="0"/>
              <a:t>: 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Una </a:t>
            </a:r>
            <a:r>
              <a:rPr lang="es-CO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videoteca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("video" proviene del verbo latino </a:t>
            </a:r>
            <a:r>
              <a:rPr lang="es-CO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videre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ver, y "teca" del griego </a:t>
            </a:r>
            <a:r>
              <a:rPr lang="es-CO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thekes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= caja) es una colección organizada, física o digital, de obras en formato audiovisual. Su función es la preservación, catalogación y difusión de documentos audiovisuales.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64285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Cada disciplina</a:t>
            </a:r>
            <a:r>
              <a:rPr lang="es-CO" baseline="0" dirty="0" smtClean="0"/>
              <a:t> que se aborda en primer semestre aporta un saber específico que permite el desarrollo de algunos aspectos de la investigación:</a:t>
            </a:r>
          </a:p>
          <a:p>
            <a:endParaRPr lang="es-CO" baseline="0" dirty="0" smtClean="0"/>
          </a:p>
          <a:p>
            <a:r>
              <a:rPr lang="es-CO" baseline="0" dirty="0" smtClean="0"/>
              <a:t>Las disciplinas de Contextos de las infancia, Puericultura, </a:t>
            </a:r>
            <a:r>
              <a:rPr lang="es-CO" baseline="0" dirty="0" err="1" smtClean="0"/>
              <a:t>Socioantropología</a:t>
            </a:r>
            <a:r>
              <a:rPr lang="es-CO" baseline="0" dirty="0" smtClean="0"/>
              <a:t> de la educación y Educación y pedagogía han aportado al desarrollo teórico de esta investigación. Allí se abordan los conceptos de niño, niña, los elementos de una cultura, interacciones sociales y su evolución, prácticas de crianza y cuidado.</a:t>
            </a:r>
          </a:p>
          <a:p>
            <a:endParaRPr lang="es-CO" dirty="0" smtClean="0"/>
          </a:p>
          <a:p>
            <a:r>
              <a:rPr lang="es-CO" dirty="0" smtClean="0"/>
              <a:t>Las disciplinas de Introducción</a:t>
            </a:r>
            <a:r>
              <a:rPr lang="es-CO" baseline="0" dirty="0" smtClean="0"/>
              <a:t> a las TIC´S y Tutorías han aportado a la organización y registro de la información.</a:t>
            </a:r>
          </a:p>
          <a:p>
            <a:endParaRPr lang="es-CO" baseline="0" dirty="0" smtClean="0"/>
          </a:p>
          <a:p>
            <a:r>
              <a:rPr lang="es-CO" baseline="0" dirty="0" smtClean="0"/>
              <a:t>La disciplina de Seminario de Investigación I ha aportado dando los lineamientos sobre cómo se formula y desarrolla una investigación.</a:t>
            </a:r>
          </a:p>
          <a:p>
            <a:endParaRPr lang="es-CO" baseline="0" dirty="0" smtClean="0"/>
          </a:p>
          <a:p>
            <a:r>
              <a:rPr lang="es-CO" baseline="0" dirty="0" smtClean="0"/>
              <a:t>En Prácticas Pedagógicas Interdisciplinarias se ha trabajo sobre la técnica de </a:t>
            </a:r>
            <a:r>
              <a:rPr lang="es-CO" b="1" baseline="0" dirty="0" smtClean="0"/>
              <a:t>Observación no participante</a:t>
            </a:r>
            <a:r>
              <a:rPr lang="es-CO" baseline="0" dirty="0" smtClean="0"/>
              <a:t>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3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18249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Catalogar:</a:t>
            </a:r>
            <a:r>
              <a:rPr lang="es-CO" baseline="0" dirty="0" smtClean="0"/>
              <a:t> </a:t>
            </a: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Registrar y clasificar las películas para formar un inventario de ellos.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5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24710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Bola de nieve: películas que se vayan encontrando.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6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53073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Es cualitativo porque lo</a:t>
            </a:r>
            <a:r>
              <a:rPr lang="es-CO" baseline="0" dirty="0" smtClean="0"/>
              <a:t> que se busca es identificar sobre cómo son, de qué forma se dan las interacciones de los niños y niñas en diferentes contextos.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11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541472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Se clasificaron</a:t>
            </a:r>
            <a:r>
              <a:rPr lang="es-CO" baseline="0" dirty="0" smtClean="0"/>
              <a:t> las películas atendiendo al criterio de </a:t>
            </a:r>
            <a:r>
              <a:rPr lang="es-CO" baseline="0" dirty="0" err="1" smtClean="0"/>
              <a:t>resentar</a:t>
            </a:r>
            <a:r>
              <a:rPr lang="es-CO" baseline="0" dirty="0" smtClean="0"/>
              <a:t> imágenes o diálogos en donde se evidencia las interacciones en los contextos.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8D3151-53AE-4BF8-A912-59F22366AC38}" type="slidenum">
              <a:rPr lang="es-CO" altLang="es-CO" smtClean="0"/>
              <a:pPr>
                <a:defRPr/>
              </a:pPr>
              <a:t>13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887448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EF75F38-9CCE-4477-BA7B-58F0CF181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33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08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72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9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539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7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8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5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31/05/2019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211ECAD4-1292-4E06-96E3-A5E27594CA9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9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V&#237;deoteca%20Cine-Club%20PAID&#211;S.accdb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1520" y="3882297"/>
            <a:ext cx="8712968" cy="1994975"/>
          </a:xfrm>
        </p:spPr>
        <p:txBody>
          <a:bodyPr>
            <a:normAutofit/>
          </a:bodyPr>
          <a:lstStyle/>
          <a:p>
            <a:r>
              <a:rPr lang="es-CO" sz="4400" dirty="0" smtClean="0"/>
              <a:t>Videoteca sobre </a:t>
            </a:r>
            <a:r>
              <a:rPr lang="es-CO" sz="4400" dirty="0"/>
              <a:t>películas </a:t>
            </a:r>
            <a:r>
              <a:rPr lang="es-CO" sz="4400" dirty="0" smtClean="0"/>
              <a:t>de las interacciones en </a:t>
            </a:r>
            <a:r>
              <a:rPr lang="es-CO" sz="4400" dirty="0"/>
              <a:t>las </a:t>
            </a:r>
            <a:r>
              <a:rPr lang="es-CO" sz="4400" dirty="0" smtClean="0"/>
              <a:t>infancias</a:t>
            </a:r>
            <a:endParaRPr lang="es-CO" sz="27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712968" cy="9807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s-CO" b="1" dirty="0" smtClean="0"/>
              <a:t>Proyecto Académico de Trabajo Colectivo de I semestre</a:t>
            </a:r>
          </a:p>
          <a:p>
            <a:pPr>
              <a:lnSpc>
                <a:spcPct val="110000"/>
              </a:lnSpc>
            </a:pPr>
            <a:r>
              <a:rPr lang="es-CO" b="1" dirty="0" smtClean="0"/>
              <a:t>Licenciatura en Educación Infantil</a:t>
            </a:r>
          </a:p>
          <a:p>
            <a:pPr>
              <a:lnSpc>
                <a:spcPct val="110000"/>
              </a:lnSpc>
            </a:pPr>
            <a:r>
              <a:rPr lang="es-CO" b="1" dirty="0" smtClean="0"/>
              <a:t>2019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12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Referentes bibliográficos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80388" y="635952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pPr/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5251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11</a:t>
            </a:fld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116633"/>
            <a:ext cx="7886700" cy="98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dirty="0" smtClean="0"/>
              <a:t>Referentes bibliográficos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467544" y="108337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sp>
        <p:nvSpPr>
          <p:cNvPr id="6" name="Rectángulo 5"/>
          <p:cNvSpPr/>
          <p:nvPr/>
        </p:nvSpPr>
        <p:spPr>
          <a:xfrm>
            <a:off x="282338" y="836712"/>
            <a:ext cx="8538134" cy="5509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Álvarez-Gómez , M. (2006). Interacción padres-niño en el primer año de vida. En </a:t>
            </a:r>
            <a:r>
              <a:rPr lang="es-ES" sz="13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AEPap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 ed. Curso de Actualización </a:t>
            </a:r>
            <a:r>
              <a:rPr lang="es-ES" sz="13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Pediatrí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(págs. 267-274). Madrid: Exlibris Ediciones. Obtenido de https://www.aepap.org/sites/default/files/interaccion.pdf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Betancour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-Montoya, T. (2010).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La interacción entre niños de 3 a 5 años durante los procesos de socialización.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Manizales: Corporación Universitaria Lasallista. Recuperado el 28 de febrero de 2019, de http://repository.lasallista.edu.co/dspace/bitstream/10567/649/1/Interaccion_ninos_3_a_5_anos_procesos_de_socializacion.pdf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Chajin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-Mendoza, O., Montes-Paredes, J., Julio-Castro, L., &amp; </a:t>
            </a: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Sabalza-Buelvas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A. (2014). Interacciones en el aula de inglés en instituciones educativas oficiales de Cartagena de Indias.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Revista Hexágono Pedagógico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1-12. Obtenido de file:///C:/Users/Karent%20C%C3%A9spedes/Downloads/474-Texto%20del%20art%C3%ADculo-1874-2-10-20170530.pdf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Hernández-</a:t>
            </a: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Sampieri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R. (1991).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Metodología de la investigación.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Nueva York: McGraw Hill.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Oleron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P. (1987).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El niño: su saber y su saber hacer.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Madrid: Morata.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Ortega-</a:t>
            </a: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Gálves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C. (2016).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Interacción entre iguales.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Madrid-España: Universidad de la Rioja. Obtenido de https://biblioteca.unirioja.es/tfe_e/TFE001189.pdf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Rodríguez-Buitrago, A. (2014).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Relaciones intergeneracionales entre niños y adultos mayores de los colegios Gabriel García Márquez de Tunja y la Institución Técnica de Santacruz de </a:t>
            </a:r>
            <a:r>
              <a:rPr lang="es-ES" sz="13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Motavitá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Bogotá: Universidad Sergio Arboleda. Obtenido de https://repository.usergioarboleda.edu.co/bitstream/handle/11232/860/Relaciones%20intergeneracionales%20entre%20ni%C3%B1os%20y%20adultos%20mayores%20.pdf?sequence=2&amp;isAllowed=y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</a:pP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Simarra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-Obeso, R., Hernández-Escobar, L., </a:t>
            </a: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Blanquiceth-Corena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M., &amp; Julio-</a:t>
            </a:r>
            <a:r>
              <a:rPr lang="es-ES" sz="1300" dirty="0" err="1">
                <a:ea typeface="Calibri" panose="020F0502020204030204" pitchFamily="34" charset="0"/>
                <a:cs typeface="Times New Roman" panose="02020603050405020304" pitchFamily="18" charset="0"/>
              </a:rPr>
              <a:t>Marimon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, C. (2016). </a:t>
            </a:r>
            <a:r>
              <a:rPr lang="es-ES" sz="1300" i="1" dirty="0">
                <a:ea typeface="Calibri" panose="020F0502020204030204" pitchFamily="34" charset="0"/>
                <a:cs typeface="Times New Roman" panose="02020603050405020304" pitchFamily="18" charset="0"/>
              </a:rPr>
              <a:t>Orientaciones didáctico-metodológicas para la estimulación del lenguaje a través de la literatura y las interacciones comunicativas.</a:t>
            </a:r>
            <a:r>
              <a:rPr lang="es-ES" sz="1300" dirty="0">
                <a:ea typeface="Calibri" panose="020F0502020204030204" pitchFamily="34" charset="0"/>
                <a:cs typeface="Times New Roman" panose="02020603050405020304" pitchFamily="18" charset="0"/>
              </a:rPr>
              <a:t> Cartagena: Corporación Universitaria Rafael Núñez.</a:t>
            </a:r>
            <a:endParaRPr lang="es-CO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511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12</a:t>
            </a:fld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6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88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13</a:t>
            </a:fld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116633"/>
            <a:ext cx="7886700" cy="98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dirty="0" smtClean="0"/>
              <a:t>Resultados </a:t>
            </a:r>
            <a:r>
              <a:rPr lang="es-CO" dirty="0"/>
              <a:t>(análisis y discusión)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952078"/>
              </p:ext>
            </p:extLst>
          </p:nvPr>
        </p:nvGraphicFramePr>
        <p:xfrm>
          <a:off x="201410" y="836712"/>
          <a:ext cx="8741180" cy="540059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80338">
                  <a:extLst>
                    <a:ext uri="{9D8B030D-6E8A-4147-A177-3AD203B41FA5}">
                      <a16:colId xmlns:a16="http://schemas.microsoft.com/office/drawing/2014/main" xmlns="" val="3821274795"/>
                    </a:ext>
                  </a:extLst>
                </a:gridCol>
                <a:gridCol w="2316134">
                  <a:extLst>
                    <a:ext uri="{9D8B030D-6E8A-4147-A177-3AD203B41FA5}">
                      <a16:colId xmlns:a16="http://schemas.microsoft.com/office/drawing/2014/main" xmlns="" val="2497916841"/>
                    </a:ext>
                  </a:extLst>
                </a:gridCol>
                <a:gridCol w="1748236">
                  <a:extLst>
                    <a:ext uri="{9D8B030D-6E8A-4147-A177-3AD203B41FA5}">
                      <a16:colId xmlns:a16="http://schemas.microsoft.com/office/drawing/2014/main" xmlns="" val="679566353"/>
                    </a:ext>
                  </a:extLst>
                </a:gridCol>
                <a:gridCol w="1748236">
                  <a:extLst>
                    <a:ext uri="{9D8B030D-6E8A-4147-A177-3AD203B41FA5}">
                      <a16:colId xmlns:a16="http://schemas.microsoft.com/office/drawing/2014/main" xmlns="" val="3924886625"/>
                    </a:ext>
                  </a:extLst>
                </a:gridCol>
                <a:gridCol w="1748236">
                  <a:extLst>
                    <a:ext uri="{9D8B030D-6E8A-4147-A177-3AD203B41FA5}">
                      <a16:colId xmlns:a16="http://schemas.microsoft.com/office/drawing/2014/main" xmlns="" val="995806434"/>
                    </a:ext>
                  </a:extLst>
                </a:gridCol>
              </a:tblGrid>
              <a:tr h="387867">
                <a:tc>
                  <a:txBody>
                    <a:bodyPr/>
                    <a:lstStyle/>
                    <a:p>
                      <a:pPr algn="ctr"/>
                      <a:endParaRPr lang="es-CO" sz="1500" b="1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1500" b="1" dirty="0" smtClean="0"/>
                        <a:t>Interacciones </a:t>
                      </a:r>
                      <a:endParaRPr lang="es-CO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CO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3629769"/>
                  </a:ext>
                </a:extLst>
              </a:tr>
              <a:tr h="591044">
                <a:tc>
                  <a:txBody>
                    <a:bodyPr/>
                    <a:lstStyle/>
                    <a:p>
                      <a:pPr algn="ctr"/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smtClean="0"/>
                        <a:t>Relaciones consigo mismo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smtClean="0"/>
                        <a:t>Relaciones con pares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smtClean="0"/>
                        <a:t>Relaciones con adultos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500" b="1" dirty="0" smtClean="0"/>
                        <a:t>Relaciones con el entorno</a:t>
                      </a:r>
                      <a:endParaRPr lang="es-CO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0962758"/>
                  </a:ext>
                </a:extLst>
              </a:tr>
              <a:tr h="1473896">
                <a:tc>
                  <a:txBody>
                    <a:bodyPr/>
                    <a:lstStyle/>
                    <a:p>
                      <a:r>
                        <a:rPr lang="es-CO" sz="1500" b="1" dirty="0" smtClean="0"/>
                        <a:t>Contexto familiar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r>
                        <a:rPr lang="es-CO" sz="1000" dirty="0" smtClean="0"/>
                        <a:t>Todos los niños son especiales</a:t>
                      </a:r>
                    </a:p>
                    <a:p>
                      <a:r>
                        <a:rPr lang="es-CO" sz="1000" dirty="0" smtClean="0"/>
                        <a:t>El viaje de </a:t>
                      </a:r>
                      <a:r>
                        <a:rPr lang="es-CO" sz="1000" dirty="0" err="1" smtClean="0"/>
                        <a:t>Chihiro</a:t>
                      </a:r>
                      <a:endParaRPr lang="es-CO" sz="1000" dirty="0" smtClean="0"/>
                    </a:p>
                    <a:p>
                      <a:r>
                        <a:rPr lang="es-CO" sz="1000" dirty="0" smtClean="0"/>
                        <a:t>Los colores de la montaña</a:t>
                      </a:r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Dónde está la casa de mi amigo</a:t>
                      </a:r>
                      <a:endParaRPr lang="es-CO" sz="1000" dirty="0" smtClean="0"/>
                    </a:p>
                    <a:p>
                      <a:r>
                        <a:rPr lang="es-CO" sz="1000" dirty="0" smtClean="0"/>
                        <a:t>Todos los niños son especiales</a:t>
                      </a:r>
                    </a:p>
                    <a:p>
                      <a:r>
                        <a:rPr lang="es-CO" sz="1000" dirty="0" smtClean="0"/>
                        <a:t>El viaje de </a:t>
                      </a:r>
                      <a:r>
                        <a:rPr lang="es-CO" sz="1000" dirty="0" err="1" smtClean="0"/>
                        <a:t>Chihiro</a:t>
                      </a:r>
                      <a:endParaRPr lang="es-CO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Generación robada</a:t>
                      </a:r>
                      <a:endParaRPr lang="es-CO" sz="10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0759146"/>
                  </a:ext>
                </a:extLst>
              </a:tr>
              <a:tr h="1473896">
                <a:tc>
                  <a:txBody>
                    <a:bodyPr/>
                    <a:lstStyle/>
                    <a:p>
                      <a:r>
                        <a:rPr lang="es-CO" sz="1500" b="1" dirty="0" smtClean="0"/>
                        <a:t>Contexto escolar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Los</a:t>
                      </a:r>
                      <a:r>
                        <a:rPr lang="es-CO" sz="1000" baseline="0" dirty="0" smtClean="0"/>
                        <a:t> coristas</a:t>
                      </a:r>
                    </a:p>
                    <a:p>
                      <a:r>
                        <a:rPr lang="es-CO" sz="1000" baseline="0" dirty="0" smtClean="0"/>
                        <a:t>La lengua de las mariposas</a:t>
                      </a:r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dirty="0" smtClean="0"/>
                        <a:t>Todos los niños son especiales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Los</a:t>
                      </a:r>
                      <a:r>
                        <a:rPr lang="es-CO" sz="1000" baseline="0" dirty="0" smtClean="0"/>
                        <a:t> coristas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baseline="0" dirty="0" smtClean="0"/>
                        <a:t>Dónde está la casa de mi amigo</a:t>
                      </a:r>
                    </a:p>
                    <a:p>
                      <a:r>
                        <a:rPr lang="es-CO" sz="1000" dirty="0" smtClean="0"/>
                        <a:t>Todos los niños son especiales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Los</a:t>
                      </a:r>
                      <a:r>
                        <a:rPr lang="es-CO" sz="1000" baseline="0" dirty="0" smtClean="0"/>
                        <a:t> coristas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baseline="0" dirty="0" smtClean="0"/>
                        <a:t>Dónde está la casa de mi amigo</a:t>
                      </a:r>
                    </a:p>
                    <a:p>
                      <a:r>
                        <a:rPr lang="es-CO" sz="1000" dirty="0" smtClean="0"/>
                        <a:t>Todos los niños son especiales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baseline="0" dirty="0" smtClean="0"/>
                        <a:t>Dónde está la casa de mi amigo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15800302"/>
                  </a:ext>
                </a:extLst>
              </a:tr>
              <a:tr h="1473896">
                <a:tc>
                  <a:txBody>
                    <a:bodyPr/>
                    <a:lstStyle/>
                    <a:p>
                      <a:r>
                        <a:rPr lang="es-CO" sz="1500" b="1" dirty="0" smtClean="0"/>
                        <a:t>Contexto cultural</a:t>
                      </a:r>
                      <a:endParaRPr lang="es-CO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Machuca</a:t>
                      </a:r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baseline="0" dirty="0" smtClean="0"/>
                        <a:t>Dónde está la casa de mi amigo</a:t>
                      </a:r>
                    </a:p>
                    <a:p>
                      <a:r>
                        <a:rPr lang="es-CO" sz="1000" baseline="0" dirty="0" smtClean="0"/>
                        <a:t>Generación robada</a:t>
                      </a:r>
                    </a:p>
                    <a:p>
                      <a:r>
                        <a:rPr lang="es-CO" sz="1000" baseline="0" dirty="0" smtClean="0"/>
                        <a:t>La invención de Hugo </a:t>
                      </a:r>
                      <a:r>
                        <a:rPr lang="es-CO" sz="1000" baseline="0" dirty="0" err="1" smtClean="0"/>
                        <a:t>Cabret</a:t>
                      </a:r>
                      <a:endParaRPr lang="es-CO" sz="1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Machuca</a:t>
                      </a:r>
                    </a:p>
                    <a:p>
                      <a:r>
                        <a:rPr lang="es-CO" sz="1000" baseline="0" dirty="0" smtClean="0"/>
                        <a:t>Generación robada</a:t>
                      </a:r>
                    </a:p>
                    <a:p>
                      <a:r>
                        <a:rPr lang="es-CO" sz="1000" baseline="0" dirty="0" smtClean="0"/>
                        <a:t>La invención de Hugo </a:t>
                      </a:r>
                      <a:r>
                        <a:rPr lang="es-CO" sz="1000" baseline="0" dirty="0" err="1" smtClean="0"/>
                        <a:t>Cabret</a:t>
                      </a:r>
                      <a:endParaRPr lang="es-CO" sz="1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Machuca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baseline="0" dirty="0" smtClean="0"/>
                        <a:t>La lengua de las mariposas</a:t>
                      </a:r>
                      <a:endParaRPr lang="es-CO" sz="1000" dirty="0" smtClean="0"/>
                    </a:p>
                    <a:p>
                      <a:r>
                        <a:rPr lang="es-CO" sz="1000" baseline="0" dirty="0" smtClean="0"/>
                        <a:t>Generación robada</a:t>
                      </a:r>
                    </a:p>
                    <a:p>
                      <a:r>
                        <a:rPr lang="es-CO" sz="1000" baseline="0" dirty="0" smtClean="0"/>
                        <a:t>La invención de Hugo </a:t>
                      </a:r>
                      <a:r>
                        <a:rPr lang="es-CO" sz="1000" baseline="0" dirty="0" err="1" smtClean="0"/>
                        <a:t>Cabret</a:t>
                      </a:r>
                      <a:endParaRPr lang="es-CO" sz="1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000" dirty="0" smtClean="0"/>
                        <a:t>Machuca</a:t>
                      </a:r>
                    </a:p>
                    <a:p>
                      <a:r>
                        <a:rPr lang="es-CO" sz="1000" baseline="0" dirty="0" smtClean="0"/>
                        <a:t>Ni uno menos</a:t>
                      </a:r>
                    </a:p>
                    <a:p>
                      <a:r>
                        <a:rPr lang="es-CO" sz="1000" baseline="0" dirty="0" smtClean="0"/>
                        <a:t>Dónde está la casa de mi amigo</a:t>
                      </a:r>
                    </a:p>
                    <a:p>
                      <a:r>
                        <a:rPr lang="es-CO" sz="1000" baseline="0" dirty="0" smtClean="0"/>
                        <a:t>Generación robada</a:t>
                      </a:r>
                    </a:p>
                    <a:p>
                      <a:r>
                        <a:rPr lang="es-CO" sz="1000" baseline="0" dirty="0" smtClean="0"/>
                        <a:t>La invención de Hugo </a:t>
                      </a:r>
                      <a:r>
                        <a:rPr lang="es-CO" sz="1000" baseline="0" dirty="0" err="1" smtClean="0"/>
                        <a:t>Cabret</a:t>
                      </a:r>
                      <a:endParaRPr lang="es-CO" sz="100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/>
                        <a:t>Los colores de la montaña</a:t>
                      </a:r>
                    </a:p>
                    <a:p>
                      <a:endParaRPr lang="es-CO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3981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1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2</a:t>
            </a:fld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27320557"/>
              </p:ext>
            </p:extLst>
          </p:nvPr>
        </p:nvGraphicFramePr>
        <p:xfrm>
          <a:off x="151302" y="188640"/>
          <a:ext cx="8813186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67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3</a:t>
            </a:fld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62193"/>
            <a:ext cx="8316416" cy="571013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29847" y="8638"/>
            <a:ext cx="7886700" cy="98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dirty="0" smtClean="0"/>
              <a:t>Trabajo interdisciplinario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529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de investigación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80388" y="635952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pPr/>
              <a:t>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1942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5</a:t>
            </a:fld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116633"/>
            <a:ext cx="7886700" cy="98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dirty="0"/>
              <a:t>Objetivos de investigación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6282424"/>
              </p:ext>
            </p:extLst>
          </p:nvPr>
        </p:nvGraphicFramePr>
        <p:xfrm>
          <a:off x="323528" y="836711"/>
          <a:ext cx="8496944" cy="552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7720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28650" y="116633"/>
            <a:ext cx="7886700" cy="98344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ts val="5400"/>
              </a:lnSpc>
              <a:spcBef>
                <a:spcPct val="0"/>
              </a:spcBef>
              <a:buNone/>
              <a:defRPr sz="4400" b="0" kern="1200">
                <a:solidFill>
                  <a:schemeClr val="accent2"/>
                </a:solidFill>
                <a:effectLst/>
                <a:latin typeface="Bebas Neue" panose="020B0606020202050201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s-CO" dirty="0" smtClean="0"/>
              <a:t>Metodología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467544" y="108337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52078184"/>
              </p:ext>
            </p:extLst>
          </p:nvPr>
        </p:nvGraphicFramePr>
        <p:xfrm>
          <a:off x="251520" y="836712"/>
          <a:ext cx="8568952" cy="54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360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Hallazgos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4294967295"/>
          </p:nvPr>
        </p:nvSpPr>
        <p:spPr>
          <a:xfrm>
            <a:off x="8180388" y="6359525"/>
            <a:ext cx="963612" cy="276225"/>
          </a:xfrm>
        </p:spPr>
        <p:txBody>
          <a:bodyPr/>
          <a:lstStyle/>
          <a:p>
            <a:fld id="{A0D7ED8E-E8F2-40C2-AF71-A534DDE5582E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9075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hlinkClick r:id="rId2" action="ppaction://hlinkfile"/>
          </p:cNvPr>
          <p:cNvPicPr>
            <a:picLocks noChangeAspect="1"/>
          </p:cNvPicPr>
          <p:nvPr/>
        </p:nvPicPr>
        <p:blipFill rotWithShape="1">
          <a:blip r:embed="rId3"/>
          <a:srcRect t="6579" b="7980"/>
          <a:stretch/>
        </p:blipFill>
        <p:spPr>
          <a:xfrm>
            <a:off x="0" y="20089"/>
            <a:ext cx="9144000" cy="636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007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conclusiones</a:t>
            </a:r>
            <a:endParaRPr lang="es-CO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300122"/>
              </p:ext>
            </p:extLst>
          </p:nvPr>
        </p:nvGraphicFramePr>
        <p:xfrm>
          <a:off x="323528" y="836712"/>
          <a:ext cx="864096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6516605"/>
      </p:ext>
    </p:extLst>
  </p:cSld>
  <p:clrMapOvr>
    <a:masterClrMapping/>
  </p:clrMapOvr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9b108d-15ca-4982-90d9-06e7edf68a2b">YFK4DU5AZTUV-477090005-1994</_dlc_DocId>
    <_dlc_DocIdUrl xmlns="d59b108d-15ca-4982-90d9-06e7edf68a2b">
      <Url>https://unicurn.sharepoint.com/sites/public/_layouts/15/DocIdRedir.aspx?ID=YFK4DU5AZTUV-477090005-1994</Url>
      <Description>YFK4DU5AZTUV-477090005-1994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EB4196C54E44445BAD08D6A751CDE06" ma:contentTypeVersion="4" ma:contentTypeDescription="Crear nuevo documento." ma:contentTypeScope="" ma:versionID="b3ef88cd4ee92972209e6bbea059bfb1">
  <xsd:schema xmlns:xsd="http://www.w3.org/2001/XMLSchema" xmlns:xs="http://www.w3.org/2001/XMLSchema" xmlns:p="http://schemas.microsoft.com/office/2006/metadata/properties" xmlns:ns2="d59b108d-15ca-4982-90d9-06e7edf68a2b" xmlns:ns3="d87e311a-3189-4e21-b382-24efb47d630c" targetNamespace="http://schemas.microsoft.com/office/2006/metadata/properties" ma:root="true" ma:fieldsID="5ec3f3ae386f3bd17be4a843bab4f6ca" ns2:_="" ns3:_="">
    <xsd:import namespace="d59b108d-15ca-4982-90d9-06e7edf68a2b"/>
    <xsd:import namespace="d87e311a-3189-4e21-b382-24efb47d63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b108d-15ca-4982-90d9-06e7edf68a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e311a-3189-4e21-b382-24efb47d63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075419-A04C-4977-BAD3-6D21B24F7E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07C5988-84CB-4D01-9DCB-46759770B49E}">
  <ds:schemaRefs>
    <ds:schemaRef ds:uri="d87e311a-3189-4e21-b382-24efb47d630c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d59b108d-15ca-4982-90d9-06e7edf68a2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53E7FB6-8A02-413A-BC88-53EE90D29A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9b108d-15ca-4982-90d9-06e7edf68a2b"/>
    <ds:schemaRef ds:uri="d87e311a-3189-4e21-b382-24efb47d63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E53881-BEF9-4599-9D28-EAB77C8F9D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13919</TotalTime>
  <Words>1131</Words>
  <Application>Microsoft Office PowerPoint</Application>
  <PresentationFormat>Presentación en pantalla (4:3)</PresentationFormat>
  <Paragraphs>146</Paragraphs>
  <Slides>13</Slides>
  <Notes>6</Notes>
  <HiddenSlides>1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Times New Roman</vt:lpstr>
      <vt:lpstr>Arial</vt:lpstr>
      <vt:lpstr>Bebas Neue</vt:lpstr>
      <vt:lpstr>Bebas Neue Regular</vt:lpstr>
      <vt:lpstr>Calibri</vt:lpstr>
      <vt:lpstr>Patrón de Diapositivas - CURN Institucional 2</vt:lpstr>
      <vt:lpstr>Videoteca sobre películas de las interacciones en las infancias</vt:lpstr>
      <vt:lpstr>Presentación de PowerPoint</vt:lpstr>
      <vt:lpstr>Presentación de PowerPoint</vt:lpstr>
      <vt:lpstr>Objetivos de investigación</vt:lpstr>
      <vt:lpstr>Presentación de PowerPoint</vt:lpstr>
      <vt:lpstr>Presentación de PowerPoint</vt:lpstr>
      <vt:lpstr>Hallazgos</vt:lpstr>
      <vt:lpstr>Presentación de PowerPoint</vt:lpstr>
      <vt:lpstr>conclusiones</vt:lpstr>
      <vt:lpstr>Referentes bibliográficos</vt:lpstr>
      <vt:lpstr>Presentación de PowerPoint</vt:lpstr>
      <vt:lpstr>Presentación de PowerPoint</vt:lpstr>
      <vt:lpstr>Presentación de PowerPoint</vt:lpstr>
    </vt:vector>
  </TitlesOfParts>
  <Company>CURN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Soporte Tec Autoevaluacion</dc:creator>
  <cp:lastModifiedBy>Mundos Infantiles</cp:lastModifiedBy>
  <cp:revision>1188</cp:revision>
  <cp:lastPrinted>2014-05-02T21:46:48Z</cp:lastPrinted>
  <dcterms:created xsi:type="dcterms:W3CDTF">2013-02-06T15:04:23Z</dcterms:created>
  <dcterms:modified xsi:type="dcterms:W3CDTF">2019-05-31T16:54:07Z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0x0101002EB4196C54E44445BAD08D6A751CDE06</vt:lpwstr>
  </property>
  <property fmtid="{D5CDD505-2E9C-101B-9397-08002B2CF9AE}" pid="3" name="_dlc_DocIdItemGuid">
    <vt:lpwstr>51282f56-c565-4964-8877-8cc5b0a2dd72</vt:lpwstr>
  </property>
</Properties>
</file>