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4" r:id="rId9"/>
  </p:sldIdLst>
  <p:sldSz cx="9144000" cy="6858000" type="screen4x3"/>
  <p:notesSz cx="6950075" cy="9236075"/>
  <p:embeddedFontLst>
    <p:embeddedFont>
      <p:font typeface="Bebas Neue Regular" panose="00000500000000000000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ebas Neue" panose="020B0606020202050201" charset="0"/>
      <p:regular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Cardona" initials="YC" lastIdx="16" clrIdx="0"/>
  <p:cmAuthor id="2" name="Patricia De Moya" initials="PD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444041"/>
    <a:srgbClr val="C0504D"/>
    <a:srgbClr val="FEA828"/>
    <a:srgbClr val="F68712"/>
    <a:srgbClr val="F19700"/>
    <a:srgbClr val="DB9600"/>
    <a:srgbClr val="8064A2"/>
    <a:srgbClr val="4B7CB8"/>
    <a:srgbClr val="00B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4" autoAdjust="0"/>
  </p:normalViewPr>
  <p:slideViewPr>
    <p:cSldViewPr>
      <p:cViewPr varScale="1">
        <p:scale>
          <a:sx n="70" d="100"/>
          <a:sy n="70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377CE-859A-4BA8-A982-4485651A279A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DA424FFE-01F4-474B-BFDB-C2A41A439332}">
      <dgm:prSet/>
      <dgm:spPr>
        <a:xfrm>
          <a:off x="3828568" y="383692"/>
          <a:ext cx="2480675" cy="90341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CO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DERECHOS </a:t>
          </a:r>
          <a:endParaRPr lang="es-CO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94C4094E-D026-4583-BB31-32B767147EA3}" type="parTrans" cxnId="{B02FDEBE-7E85-4A4E-A320-F304248B8476}">
      <dgm:prSet/>
      <dgm:spPr/>
      <dgm:t>
        <a:bodyPr/>
        <a:lstStyle/>
        <a:p>
          <a:endParaRPr lang="es-CO"/>
        </a:p>
      </dgm:t>
    </dgm:pt>
    <dgm:pt modelId="{FADC4CC0-F1FF-412C-8A61-9F917D7385D9}" type="sibTrans" cxnId="{B02FDEBE-7E85-4A4E-A320-F304248B8476}">
      <dgm:prSet/>
      <dgm:spPr/>
      <dgm:t>
        <a:bodyPr/>
        <a:lstStyle/>
        <a:p>
          <a:endParaRPr lang="es-CO"/>
        </a:p>
      </dgm:t>
    </dgm:pt>
    <dgm:pt modelId="{FCA881D9-D42C-477B-A1F7-E715937F989D}">
      <dgm:prSet/>
      <dgm:spPr>
        <a:xfrm>
          <a:off x="3828568" y="1400038"/>
          <a:ext cx="2480675" cy="90341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CO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INSTITUCIONES</a:t>
          </a:r>
          <a:endParaRPr lang="es-CO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F3B289A7-924F-4BE5-9303-7BF315D56A8E}" type="parTrans" cxnId="{A2019425-4051-4986-A18E-C81F866AB248}">
      <dgm:prSet/>
      <dgm:spPr/>
      <dgm:t>
        <a:bodyPr/>
        <a:lstStyle/>
        <a:p>
          <a:endParaRPr lang="es-CO"/>
        </a:p>
      </dgm:t>
    </dgm:pt>
    <dgm:pt modelId="{89E578F7-290A-4646-8DA8-DEBB46CF2C40}" type="sibTrans" cxnId="{A2019425-4051-4986-A18E-C81F866AB248}">
      <dgm:prSet/>
      <dgm:spPr/>
      <dgm:t>
        <a:bodyPr/>
        <a:lstStyle/>
        <a:p>
          <a:endParaRPr lang="es-CO"/>
        </a:p>
      </dgm:t>
    </dgm:pt>
    <dgm:pt modelId="{B6800D45-4680-4541-BD83-2FC8764AB881}">
      <dgm:prSet/>
      <dgm:spPr>
        <a:xfrm>
          <a:off x="3828568" y="2416385"/>
          <a:ext cx="2480675" cy="90341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CO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IDENTIDAD</a:t>
          </a:r>
          <a:endParaRPr lang="es-CO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5F4C4379-0A2C-4A7A-BB3D-06504A138259}" type="parTrans" cxnId="{52AE1ECC-7033-4DB3-9A13-4F112B7E71F8}">
      <dgm:prSet/>
      <dgm:spPr/>
      <dgm:t>
        <a:bodyPr/>
        <a:lstStyle/>
        <a:p>
          <a:endParaRPr lang="es-CO"/>
        </a:p>
      </dgm:t>
    </dgm:pt>
    <dgm:pt modelId="{6784417D-9CA9-415C-BA71-922B6EE7F9A1}" type="sibTrans" cxnId="{52AE1ECC-7033-4DB3-9A13-4F112B7E71F8}">
      <dgm:prSet/>
      <dgm:spPr/>
      <dgm:t>
        <a:bodyPr/>
        <a:lstStyle/>
        <a:p>
          <a:endParaRPr lang="es-CO"/>
        </a:p>
      </dgm:t>
    </dgm:pt>
    <dgm:pt modelId="{F3883C84-5091-4164-8BE7-55B0769EEA15}" type="pres">
      <dgm:prSet presAssocID="{CB0377CE-859A-4BA8-A982-4485651A27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D5871AF9-0BA5-4AA1-B450-6CF6B8B6A84C}" type="pres">
      <dgm:prSet presAssocID="{CB0377CE-859A-4BA8-A982-4485651A279A}" presName="pyramid" presStyleLbl="node1" presStyleIdx="0" presStyleCnt="1"/>
      <dgm:spPr>
        <a:xfrm>
          <a:off x="1920356" y="0"/>
          <a:ext cx="3816424" cy="3816424"/>
        </a:xfrm>
        <a:prstGeom prst="triangl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150B3863-E1ED-4CC5-8A7A-D57A22BF973E}" type="pres">
      <dgm:prSet presAssocID="{CB0377CE-859A-4BA8-A982-4485651A279A}" presName="theList" presStyleCnt="0"/>
      <dgm:spPr/>
    </dgm:pt>
    <dgm:pt modelId="{2268D040-FA22-4E7B-B3C9-CF96494CD4DE}" type="pres">
      <dgm:prSet presAssocID="{DA424FFE-01F4-474B-BFDB-C2A41A4393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7C84B0-D60C-45C5-99AA-4A5B43ADBB54}" type="pres">
      <dgm:prSet presAssocID="{DA424FFE-01F4-474B-BFDB-C2A41A439332}" presName="aSpace" presStyleCnt="0"/>
      <dgm:spPr/>
    </dgm:pt>
    <dgm:pt modelId="{8BFAB5CC-C251-40D9-AD31-51DFC3057434}" type="pres">
      <dgm:prSet presAssocID="{FCA881D9-D42C-477B-A1F7-E715937F98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BF4664-3AFF-4001-B5A8-6A73FEEA8276}" type="pres">
      <dgm:prSet presAssocID="{FCA881D9-D42C-477B-A1F7-E715937F989D}" presName="aSpace" presStyleCnt="0"/>
      <dgm:spPr/>
    </dgm:pt>
    <dgm:pt modelId="{811BEE08-EFD3-4538-BD9C-176AD761EE9A}" type="pres">
      <dgm:prSet presAssocID="{B6800D45-4680-4541-BD83-2FC8764AB88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63CA14-1A8B-416E-8B6F-D406449857BB}" type="pres">
      <dgm:prSet presAssocID="{B6800D45-4680-4541-BD83-2FC8764AB881}" presName="aSpace" presStyleCnt="0"/>
      <dgm:spPr/>
    </dgm:pt>
  </dgm:ptLst>
  <dgm:cxnLst>
    <dgm:cxn modelId="{D01F0FF7-3CD4-4752-8F6A-B664E0F00A30}" type="presOf" srcId="{CB0377CE-859A-4BA8-A982-4485651A279A}" destId="{F3883C84-5091-4164-8BE7-55B0769EEA15}" srcOrd="0" destOrd="0" presId="urn:microsoft.com/office/officeart/2005/8/layout/pyramid2"/>
    <dgm:cxn modelId="{B02FDEBE-7E85-4A4E-A320-F304248B8476}" srcId="{CB0377CE-859A-4BA8-A982-4485651A279A}" destId="{DA424FFE-01F4-474B-BFDB-C2A41A439332}" srcOrd="0" destOrd="0" parTransId="{94C4094E-D026-4583-BB31-32B767147EA3}" sibTransId="{FADC4CC0-F1FF-412C-8A61-9F917D7385D9}"/>
    <dgm:cxn modelId="{903584AE-FBE3-4F6E-996D-01FE17193DF2}" type="presOf" srcId="{DA424FFE-01F4-474B-BFDB-C2A41A439332}" destId="{2268D040-FA22-4E7B-B3C9-CF96494CD4DE}" srcOrd="0" destOrd="0" presId="urn:microsoft.com/office/officeart/2005/8/layout/pyramid2"/>
    <dgm:cxn modelId="{A2019425-4051-4986-A18E-C81F866AB248}" srcId="{CB0377CE-859A-4BA8-A982-4485651A279A}" destId="{FCA881D9-D42C-477B-A1F7-E715937F989D}" srcOrd="1" destOrd="0" parTransId="{F3B289A7-924F-4BE5-9303-7BF315D56A8E}" sibTransId="{89E578F7-290A-4646-8DA8-DEBB46CF2C40}"/>
    <dgm:cxn modelId="{52AE1ECC-7033-4DB3-9A13-4F112B7E71F8}" srcId="{CB0377CE-859A-4BA8-A982-4485651A279A}" destId="{B6800D45-4680-4541-BD83-2FC8764AB881}" srcOrd="2" destOrd="0" parTransId="{5F4C4379-0A2C-4A7A-BB3D-06504A138259}" sibTransId="{6784417D-9CA9-415C-BA71-922B6EE7F9A1}"/>
    <dgm:cxn modelId="{E369F2B0-2521-4411-8870-8BA4D2B690EC}" type="presOf" srcId="{FCA881D9-D42C-477B-A1F7-E715937F989D}" destId="{8BFAB5CC-C251-40D9-AD31-51DFC3057434}" srcOrd="0" destOrd="0" presId="urn:microsoft.com/office/officeart/2005/8/layout/pyramid2"/>
    <dgm:cxn modelId="{870CB5D8-F713-4800-A7CC-F01C95469487}" type="presOf" srcId="{B6800D45-4680-4541-BD83-2FC8764AB881}" destId="{811BEE08-EFD3-4538-BD9C-176AD761EE9A}" srcOrd="0" destOrd="0" presId="urn:microsoft.com/office/officeart/2005/8/layout/pyramid2"/>
    <dgm:cxn modelId="{336CA4E0-3491-4542-A0A4-54E6414FA7B2}" type="presParOf" srcId="{F3883C84-5091-4164-8BE7-55B0769EEA15}" destId="{D5871AF9-0BA5-4AA1-B450-6CF6B8B6A84C}" srcOrd="0" destOrd="0" presId="urn:microsoft.com/office/officeart/2005/8/layout/pyramid2"/>
    <dgm:cxn modelId="{EDDA891C-E7B2-47E6-87AC-12187BF76C57}" type="presParOf" srcId="{F3883C84-5091-4164-8BE7-55B0769EEA15}" destId="{150B3863-E1ED-4CC5-8A7A-D57A22BF973E}" srcOrd="1" destOrd="0" presId="urn:microsoft.com/office/officeart/2005/8/layout/pyramid2"/>
    <dgm:cxn modelId="{00AB3EED-721E-4019-BEAC-6F06903B9327}" type="presParOf" srcId="{150B3863-E1ED-4CC5-8A7A-D57A22BF973E}" destId="{2268D040-FA22-4E7B-B3C9-CF96494CD4DE}" srcOrd="0" destOrd="0" presId="urn:microsoft.com/office/officeart/2005/8/layout/pyramid2"/>
    <dgm:cxn modelId="{716E56DF-E89C-4676-B66F-4D7A0DEC5C99}" type="presParOf" srcId="{150B3863-E1ED-4CC5-8A7A-D57A22BF973E}" destId="{D77C84B0-D60C-45C5-99AA-4A5B43ADBB54}" srcOrd="1" destOrd="0" presId="urn:microsoft.com/office/officeart/2005/8/layout/pyramid2"/>
    <dgm:cxn modelId="{2C51C310-9E5C-4940-BA9C-310155C7E6BC}" type="presParOf" srcId="{150B3863-E1ED-4CC5-8A7A-D57A22BF973E}" destId="{8BFAB5CC-C251-40D9-AD31-51DFC3057434}" srcOrd="2" destOrd="0" presId="urn:microsoft.com/office/officeart/2005/8/layout/pyramid2"/>
    <dgm:cxn modelId="{6B9F492F-0CAC-42BE-95D0-AD16E0328F14}" type="presParOf" srcId="{150B3863-E1ED-4CC5-8A7A-D57A22BF973E}" destId="{19BF4664-3AFF-4001-B5A8-6A73FEEA8276}" srcOrd="3" destOrd="0" presId="urn:microsoft.com/office/officeart/2005/8/layout/pyramid2"/>
    <dgm:cxn modelId="{8F2DC884-2EAF-45C5-AB21-5C805C4665B1}" type="presParOf" srcId="{150B3863-E1ED-4CC5-8A7A-D57A22BF973E}" destId="{811BEE08-EFD3-4538-BD9C-176AD761EE9A}" srcOrd="4" destOrd="0" presId="urn:microsoft.com/office/officeart/2005/8/layout/pyramid2"/>
    <dgm:cxn modelId="{23012CE2-AC6B-4B3C-8904-90CE82E8B05E}" type="presParOf" srcId="{150B3863-E1ED-4CC5-8A7A-D57A22BF973E}" destId="{5763CA14-1A8B-416E-8B6F-D406449857B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71AF9-0BA5-4AA1-B450-6CF6B8B6A84C}">
      <dsp:nvSpPr>
        <dsp:cNvPr id="0" name=""/>
        <dsp:cNvSpPr/>
      </dsp:nvSpPr>
      <dsp:spPr>
        <a:xfrm>
          <a:off x="1920356" y="0"/>
          <a:ext cx="3816424" cy="3816424"/>
        </a:xfrm>
        <a:prstGeom prst="triangl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8D040-FA22-4E7B-B3C9-CF96494CD4DE}">
      <dsp:nvSpPr>
        <dsp:cNvPr id="0" name=""/>
        <dsp:cNvSpPr/>
      </dsp:nvSpPr>
      <dsp:spPr>
        <a:xfrm>
          <a:off x="3828568" y="383692"/>
          <a:ext cx="2480675" cy="90341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DERECHOS </a:t>
          </a:r>
          <a:endParaRPr lang="es-CO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3872669" y="427793"/>
        <a:ext cx="2392473" cy="815217"/>
      </dsp:txXfrm>
    </dsp:sp>
    <dsp:sp modelId="{8BFAB5CC-C251-40D9-AD31-51DFC3057434}">
      <dsp:nvSpPr>
        <dsp:cNvPr id="0" name=""/>
        <dsp:cNvSpPr/>
      </dsp:nvSpPr>
      <dsp:spPr>
        <a:xfrm>
          <a:off x="3828568" y="1400038"/>
          <a:ext cx="2480675" cy="90341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INSTITUCIONES</a:t>
          </a:r>
          <a:endParaRPr lang="es-CO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3872669" y="1444139"/>
        <a:ext cx="2392473" cy="815217"/>
      </dsp:txXfrm>
    </dsp:sp>
    <dsp:sp modelId="{811BEE08-EFD3-4538-BD9C-176AD761EE9A}">
      <dsp:nvSpPr>
        <dsp:cNvPr id="0" name=""/>
        <dsp:cNvSpPr/>
      </dsp:nvSpPr>
      <dsp:spPr>
        <a:xfrm>
          <a:off x="3828568" y="2416385"/>
          <a:ext cx="2480675" cy="90341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IDENTIDAD</a:t>
          </a:r>
          <a:endParaRPr lang="es-CO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3872669" y="2460486"/>
        <a:ext cx="2392473" cy="81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47D-9A61-4983-8A99-2DF9D9606D5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7257-500D-4C86-9222-06055CB0BB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5414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797D7-327B-40FA-B9C5-5A7C66DCF513}" type="datetimeFigureOut">
              <a:rPr lang="en-US"/>
              <a:pPr>
                <a:defRPr/>
              </a:pPr>
              <a:t>5/21/2019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387851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4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5414" y="8772524"/>
            <a:ext cx="3013075" cy="46196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8D3151-53AE-4BF8-A912-59F22366AC3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797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5576" y="3810289"/>
            <a:ext cx="7651694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EF75F38-9CCE-4477-BA7B-58F0CF181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9" y="0"/>
            <a:ext cx="490160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33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37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171424"/>
            <a:ext cx="78867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28650" y="137823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084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72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23521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68760"/>
            <a:ext cx="77724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379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844" y="128736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68760"/>
            <a:ext cx="38100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9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16633"/>
            <a:ext cx="78867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62338"/>
            <a:ext cx="78867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95392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5782" y="4581128"/>
            <a:ext cx="8341022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5782" y="4016506"/>
            <a:ext cx="8344791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6" y="189902"/>
            <a:ext cx="4177492" cy="34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4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3752851"/>
            <a:ext cx="6297080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67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296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4381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067730"/>
            <a:ext cx="386873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4381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67730"/>
            <a:ext cx="3887788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>
            <a:cxnSpLocks/>
          </p:cNvCxnSpPr>
          <p:nvPr userDrawn="1"/>
        </p:nvCxnSpPr>
        <p:spPr>
          <a:xfrm flipH="1" flipV="1">
            <a:off x="8516938" y="1268760"/>
            <a:ext cx="15502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30238" y="93327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8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1844824"/>
            <a:ext cx="6297080" cy="4276577"/>
          </a:xfrm>
          <a:noFill/>
          <a:effectLst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453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 userDrawn="1"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anose="00000500000000000000" pitchFamily="50" charset="0"/>
              </a:rPr>
              <a:pPr algn="ctr"/>
              <a:t>21/05/2019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anose="00000500000000000000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11ECAD4-1292-4E06-96E3-A5E27594CA9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" y="6330600"/>
            <a:ext cx="367642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7" r:id="rId14"/>
    <p:sldLayoutId id="2147483679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4863025"/>
            <a:ext cx="7651694" cy="1994975"/>
          </a:xfrm>
        </p:spPr>
        <p:txBody>
          <a:bodyPr numCol="2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s-ES" sz="3600" b="1" dirty="0">
                <a:ln/>
              </a:rPr>
              <a:t>Yesika Cardona</a:t>
            </a:r>
            <a:br>
              <a:rPr lang="es-ES" sz="3600" b="1" dirty="0">
                <a:ln/>
              </a:rPr>
            </a:br>
            <a:r>
              <a:rPr lang="es-ES" sz="3600" b="1" dirty="0">
                <a:ln/>
              </a:rPr>
              <a:t>Angeli </a:t>
            </a:r>
            <a:r>
              <a:rPr lang="es-ES" sz="3600" b="1" dirty="0" smtClean="0">
                <a:ln/>
              </a:rPr>
              <a:t>González</a:t>
            </a:r>
            <a:r>
              <a:rPr lang="es-ES" sz="3600" b="1" dirty="0">
                <a:ln/>
              </a:rPr>
              <a:t/>
            </a:r>
            <a:br>
              <a:rPr lang="es-ES" sz="3600" b="1" dirty="0">
                <a:ln/>
              </a:rPr>
            </a:br>
            <a:r>
              <a:rPr lang="es-ES" sz="3600" b="1" dirty="0">
                <a:ln/>
              </a:rPr>
              <a:t>Yeimi Rusell</a:t>
            </a:r>
            <a:br>
              <a:rPr lang="es-ES" sz="3600" b="1" dirty="0">
                <a:ln/>
              </a:rPr>
            </a:br>
            <a:r>
              <a:rPr lang="es-ES" sz="3600" b="1" dirty="0">
                <a:ln/>
              </a:rPr>
              <a:t>Tatiana </a:t>
            </a:r>
            <a:r>
              <a:rPr lang="es-ES" sz="3600" b="1" dirty="0" smtClean="0">
                <a:ln/>
              </a:rPr>
              <a:t>Santiago</a:t>
            </a:r>
            <a:br>
              <a:rPr lang="es-ES" sz="3600" b="1" dirty="0" smtClean="0">
                <a:ln/>
              </a:rPr>
            </a:br>
            <a:r>
              <a:rPr lang="es-ES" sz="3600" b="1" dirty="0" smtClean="0">
                <a:ln/>
              </a:rPr>
              <a:t/>
            </a:r>
            <a:br>
              <a:rPr lang="es-ES" sz="3600" b="1" dirty="0" smtClean="0">
                <a:ln/>
              </a:rPr>
            </a:br>
            <a:r>
              <a:rPr lang="es-ES" sz="3600" b="1" dirty="0" smtClean="0">
                <a:ln/>
              </a:rPr>
              <a:t/>
            </a:r>
            <a:br>
              <a:rPr lang="es-ES" sz="3600" b="1" dirty="0" smtClean="0">
                <a:ln/>
              </a:rPr>
            </a:br>
            <a:r>
              <a:rPr lang="es-ES" sz="3600" b="1" dirty="0">
                <a:ln/>
              </a:rPr>
              <a:t/>
            </a:r>
            <a:br>
              <a:rPr lang="es-ES" sz="3600" b="1" dirty="0">
                <a:ln/>
              </a:rPr>
            </a:br>
            <a:r>
              <a:rPr lang="es-ES" sz="3600" b="1" dirty="0" smtClean="0">
                <a:ln/>
              </a:rPr>
              <a:t>Coordinadora </a:t>
            </a:r>
            <a:r>
              <a:rPr lang="es-ES" sz="3600" b="1" dirty="0">
                <a:ln/>
              </a:rPr>
              <a:t/>
            </a:r>
            <a:br>
              <a:rPr lang="es-ES" sz="3600" b="1" dirty="0">
                <a:ln/>
              </a:rPr>
            </a:br>
            <a:r>
              <a:rPr lang="es-ES" sz="3600" b="1" dirty="0">
                <a:ln/>
              </a:rPr>
              <a:t>De Proyecto:</a:t>
            </a:r>
            <a:br>
              <a:rPr lang="es-ES" sz="3600" b="1" dirty="0">
                <a:ln/>
              </a:rPr>
            </a:br>
            <a:r>
              <a:rPr lang="es-ES" sz="3600" b="1" dirty="0">
                <a:ln/>
              </a:rPr>
              <a:t>Aura Aguilar</a:t>
            </a:r>
            <a:r>
              <a:rPr lang="es-ES" b="1" dirty="0">
                <a:ln/>
              </a:rPr>
              <a:t/>
            </a:r>
            <a:br>
              <a:rPr lang="es-ES" b="1" dirty="0">
                <a:ln/>
              </a:rPr>
            </a:br>
            <a:r>
              <a:rPr lang="es-ES" b="1" dirty="0">
                <a:ln/>
              </a:rPr>
              <a:t/>
            </a:r>
            <a:br>
              <a:rPr lang="es-ES" b="1" dirty="0">
                <a:ln/>
              </a:rPr>
            </a:b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535" y="5661248"/>
            <a:ext cx="184115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536" y="4159146"/>
            <a:ext cx="8344791" cy="531377"/>
          </a:xfrm>
        </p:spPr>
        <p:txBody>
          <a:bodyPr>
            <a:noAutofit/>
          </a:bodyPr>
          <a:lstStyle/>
          <a:p>
            <a:pPr algn="ctr"/>
            <a:r>
              <a:rPr lang="es-CO" b="1" dirty="0" smtClean="0"/>
              <a:t>CONSTRUCCIONES SOCIALES </a:t>
            </a:r>
            <a:r>
              <a:rPr lang="es-CO" b="1" dirty="0"/>
              <a:t>DE </a:t>
            </a:r>
            <a:r>
              <a:rPr lang="es-CO" b="1" dirty="0" smtClean="0"/>
              <a:t> LA </a:t>
            </a:r>
            <a:r>
              <a:rPr lang="es-CO" b="1" dirty="0"/>
              <a:t>TRADICIÓN </a:t>
            </a:r>
            <a:r>
              <a:rPr lang="es-CO" b="1" dirty="0" smtClean="0"/>
              <a:t>TAURINA</a:t>
            </a:r>
          </a:p>
          <a:p>
            <a:pPr algn="ctr"/>
            <a:r>
              <a:rPr lang="es-CO" b="1" dirty="0" smtClean="0"/>
              <a:t>DE SABANALARGA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11942"/>
            <a:ext cx="2591025" cy="1518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690523"/>
            <a:ext cx="288365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6477906" cy="4360837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s-CO" sz="3600" b="1" dirty="0" smtClean="0">
                <a:ln/>
                <a:solidFill>
                  <a:schemeClr val="tx1"/>
                </a:solidFill>
              </a:rPr>
              <a:t>¿Qué falencias se presentan en las corridas de toros del municipio de Sabanalarga, partiendo</a:t>
            </a:r>
            <a:br>
              <a:rPr lang="es-CO" sz="3600" b="1" dirty="0" smtClean="0">
                <a:ln/>
                <a:solidFill>
                  <a:schemeClr val="tx1"/>
                </a:solidFill>
              </a:rPr>
            </a:br>
            <a:r>
              <a:rPr lang="es-CO" sz="3600" b="1" dirty="0" smtClean="0">
                <a:ln/>
                <a:solidFill>
                  <a:schemeClr val="tx1"/>
                </a:solidFill>
              </a:rPr>
              <a:t>del reconocimiento del derecho de los animales?</a:t>
            </a:r>
            <a:endParaRPr lang="es-CO" sz="36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0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83568" y="188640"/>
            <a:ext cx="7886700" cy="626469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s-CO" b="1" dirty="0">
                <a:solidFill>
                  <a:prstClr val="black"/>
                </a:solidFill>
                <a:latin typeface="Cambria"/>
              </a:rPr>
              <a:t>Objetivo general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s-CO" sz="2400" dirty="0">
                <a:solidFill>
                  <a:prstClr val="black"/>
                </a:solidFill>
                <a:latin typeface="Cambria"/>
              </a:rPr>
              <a:t>Identificar las problemáticas que se presentan en </a:t>
            </a:r>
            <a:r>
              <a:rPr lang="es-CO" sz="2400" dirty="0" smtClean="0">
                <a:solidFill>
                  <a:prstClr val="black"/>
                </a:solidFill>
                <a:latin typeface="Cambria"/>
              </a:rPr>
              <a:t>las tradiciones taurinas de </a:t>
            </a:r>
            <a:r>
              <a:rPr lang="es-CO" sz="2400" dirty="0">
                <a:solidFill>
                  <a:prstClr val="black"/>
                </a:solidFill>
                <a:latin typeface="Cambria"/>
              </a:rPr>
              <a:t>Sabanalarga, teniendo en cuenta que día tras días toma más relevancia defender los derechos </a:t>
            </a:r>
            <a:r>
              <a:rPr lang="es-CO" sz="2400" dirty="0" smtClean="0">
                <a:solidFill>
                  <a:prstClr val="black"/>
                </a:solidFill>
                <a:latin typeface="Cambria"/>
              </a:rPr>
              <a:t>de los </a:t>
            </a:r>
            <a:r>
              <a:rPr lang="es-CO" sz="2400" dirty="0">
                <a:solidFill>
                  <a:prstClr val="black"/>
                </a:solidFill>
                <a:latin typeface="Cambria"/>
              </a:rPr>
              <a:t>animales</a:t>
            </a:r>
            <a:r>
              <a:rPr lang="es-CO" sz="2400" dirty="0" smtClean="0">
                <a:solidFill>
                  <a:prstClr val="black"/>
                </a:solidFill>
                <a:latin typeface="Cambria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s-CO" sz="2400" dirty="0">
              <a:solidFill>
                <a:prstClr val="black"/>
              </a:solidFill>
              <a:latin typeface="Cambria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s-CO" sz="2400" b="1" dirty="0">
                <a:solidFill>
                  <a:prstClr val="black"/>
                </a:solidFill>
                <a:latin typeface="Cambria"/>
              </a:rPr>
              <a:t>Objetivos específicos: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prstClr val="black"/>
                </a:solidFill>
                <a:latin typeface="Cambria"/>
              </a:rPr>
              <a:t>Determinar la importancia que tiene defender los derechos de los animales.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prstClr val="black"/>
                </a:solidFill>
                <a:latin typeface="Cambria"/>
              </a:rPr>
              <a:t>Identificar las acciones institucionales frente al maltrato animal.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prstClr val="black"/>
                </a:solidFill>
                <a:latin typeface="Cambria"/>
              </a:rPr>
              <a:t>Destacar la cultura de Sabanalarga a través de la celebración de las tradiciones taurinas, destacando la gastronomía, el ritmo sabanero y la llegada de visitantes.</a:t>
            </a:r>
            <a:endParaRPr lang="es-ES" sz="2400" dirty="0">
              <a:solidFill>
                <a:prstClr val="black"/>
              </a:solidFill>
              <a:latin typeface="Cambria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983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82800"/>
          </a:xfrm>
        </p:spPr>
        <p:txBody>
          <a:bodyPr/>
          <a:lstStyle/>
          <a:p>
            <a:pPr algn="ctr"/>
            <a:r>
              <a:rPr lang="es-CO" sz="4000" dirty="0"/>
              <a:t>METODOLOGÍA</a:t>
            </a:r>
          </a:p>
        </p:txBody>
      </p:sp>
      <p:graphicFrame>
        <p:nvGraphicFramePr>
          <p:cNvPr id="6" name="Marcador de tabla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34846800"/>
              </p:ext>
            </p:extLst>
          </p:nvPr>
        </p:nvGraphicFramePr>
        <p:xfrm>
          <a:off x="685800" y="1700808"/>
          <a:ext cx="7846640" cy="244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008">
                  <a:extLst>
                    <a:ext uri="{9D8B030D-6E8A-4147-A177-3AD203B41FA5}">
                      <a16:colId xmlns="" xmlns:a16="http://schemas.microsoft.com/office/drawing/2014/main" val="2439638054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3913496075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4040790858"/>
                    </a:ext>
                  </a:extLst>
                </a:gridCol>
              </a:tblGrid>
              <a:tr h="122431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PARADIGMA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TIPO DE INVESTIGACIÓN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TÉCNICAS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342541"/>
                  </a:ext>
                </a:extLst>
              </a:tr>
              <a:tr h="122431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INTERPRETATIVO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HERMENÉUTICA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ENTREVISTAS NO ESTRUCTURADAS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26011850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17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6</a:t>
            </a:fld>
            <a:endParaRPr lang="es-CO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1560" y="243146"/>
            <a:ext cx="7886700" cy="982800"/>
          </a:xfrm>
        </p:spPr>
        <p:txBody>
          <a:bodyPr/>
          <a:lstStyle/>
          <a:p>
            <a:pPr algn="ctr"/>
            <a:r>
              <a:rPr lang="es-CO" sz="4000" b="1" dirty="0"/>
              <a:t>CATEGORÍAS</a:t>
            </a:r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340473"/>
              </p:ext>
            </p:extLst>
          </p:nvPr>
        </p:nvGraphicFramePr>
        <p:xfrm>
          <a:off x="647496" y="1510206"/>
          <a:ext cx="82296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1916832"/>
            <a:ext cx="1774090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318" y="2983504"/>
            <a:ext cx="1774090" cy="7559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7029" y="3952632"/>
            <a:ext cx="179237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7</a:t>
            </a:fld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23" y="1164139"/>
            <a:ext cx="6754953" cy="45297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94523" y="240809"/>
            <a:ext cx="2055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STAND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70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¡GRACIAS!</a:t>
            </a:r>
            <a:endParaRPr lang="es-CO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180388" y="6359525"/>
            <a:ext cx="963612" cy="276225"/>
          </a:xfrm>
        </p:spPr>
        <p:txBody>
          <a:bodyPr/>
          <a:lstStyle/>
          <a:p>
            <a:fld id="{A0D7ED8E-E8F2-40C2-AF71-A534DDE5582E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198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13399</TotalTime>
  <Words>133</Words>
  <Application>Microsoft Office PowerPoint</Application>
  <PresentationFormat>Presentación en pantalla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Bebas Neue Regular</vt:lpstr>
      <vt:lpstr>Cambria</vt:lpstr>
      <vt:lpstr>Calibri</vt:lpstr>
      <vt:lpstr>Wingdings</vt:lpstr>
      <vt:lpstr>Bebas Neue</vt:lpstr>
      <vt:lpstr>Arial</vt:lpstr>
      <vt:lpstr>Patrón de Diapositivas - CURN Institucional 2</vt:lpstr>
      <vt:lpstr>Yesika Cardona Angeli González Yeimi Rusell Tatiana Santiago    Coordinadora  De Proyecto: Aura Aguilar  </vt:lpstr>
      <vt:lpstr>Presentación de PowerPoint</vt:lpstr>
      <vt:lpstr>¿Qué falencias se presentan en las corridas de toros del municipio de Sabanalarga, partiendo del reconocimiento del derecho de los animales?</vt:lpstr>
      <vt:lpstr>Presentación de PowerPoint</vt:lpstr>
      <vt:lpstr>METODOLOGÍA</vt:lpstr>
      <vt:lpstr>CATEGORÍAS</vt:lpstr>
      <vt:lpstr>Presentación de PowerPoint</vt:lpstr>
      <vt:lpstr>¡GRACIAS!</vt:lpstr>
    </vt:vector>
  </TitlesOfParts>
  <Company>CURN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Soporte Tec Autoevaluacion</dc:creator>
  <cp:lastModifiedBy>Rafael Zambrano</cp:lastModifiedBy>
  <cp:revision>1106</cp:revision>
  <cp:lastPrinted>2014-05-02T21:46:48Z</cp:lastPrinted>
  <dcterms:created xsi:type="dcterms:W3CDTF">2013-02-06T15:04:23Z</dcterms:created>
  <dcterms:modified xsi:type="dcterms:W3CDTF">2019-05-21T17:01:15Z</dcterms:modified>
</cp:coreProperties>
</file>