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950075" cy="9236075"/>
  <p:embeddedFontLst>
    <p:embeddedFont>
      <p:font typeface="Bebas Neue Regular" panose="0000050000000000000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ebas Neue" panose="020B0606020202050201" charset="0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Cardona" initials="YC" lastIdx="16" clrIdx="0"/>
  <p:cmAuthor id="2" name="Patricia De Moya" initials="PD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444041"/>
    <a:srgbClr val="C0504D"/>
    <a:srgbClr val="FEA828"/>
    <a:srgbClr val="F68712"/>
    <a:srgbClr val="F19700"/>
    <a:srgbClr val="DB9600"/>
    <a:srgbClr val="8064A2"/>
    <a:srgbClr val="4B7CB8"/>
    <a:srgbClr val="00B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4" autoAdjust="0"/>
  </p:normalViewPr>
  <p:slideViewPr>
    <p:cSldViewPr>
      <p:cViewPr varScale="1">
        <p:scale>
          <a:sx n="70" d="100"/>
          <a:sy n="70" d="100"/>
        </p:scale>
        <p:origin x="15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47D-9A61-4983-8A99-2DF9D9606D5E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7257-500D-4C86-9222-06055CB0BB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5414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797D7-327B-40FA-B9C5-5A7C66DCF513}" type="datetimeFigureOut">
              <a:rPr lang="en-US"/>
              <a:pPr>
                <a:defRPr/>
              </a:pPr>
              <a:t>5/21/2019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387851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4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5414" y="8772524"/>
            <a:ext cx="3013075" cy="46196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8D3151-53AE-4BF8-A912-59F22366AC3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797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5576" y="3810289"/>
            <a:ext cx="7651694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F75F38-9CCE-4477-BA7B-58F0CF181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9" y="0"/>
            <a:ext cx="490160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33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37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171424"/>
            <a:ext cx="78867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28650" y="137823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084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72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844" y="128736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68760"/>
            <a:ext cx="38100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9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16633"/>
            <a:ext cx="78867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62338"/>
            <a:ext cx="78867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95392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5782" y="4581128"/>
            <a:ext cx="8341022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5782" y="4016506"/>
            <a:ext cx="8344791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6" y="189902"/>
            <a:ext cx="4177492" cy="34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4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3752851"/>
            <a:ext cx="6297080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67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296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4381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067730"/>
            <a:ext cx="386873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4381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67730"/>
            <a:ext cx="3887788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>
            <a:cxnSpLocks/>
          </p:cNvCxnSpPr>
          <p:nvPr userDrawn="1"/>
        </p:nvCxnSpPr>
        <p:spPr>
          <a:xfrm flipH="1" flipV="1">
            <a:off x="8516938" y="1268760"/>
            <a:ext cx="15502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30238" y="93327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8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1844824"/>
            <a:ext cx="6297080" cy="4276577"/>
          </a:xfrm>
          <a:noFill/>
          <a:effectLst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453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 userDrawn="1"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anose="00000500000000000000" pitchFamily="50" charset="0"/>
              </a:rPr>
              <a:pPr algn="ctr"/>
              <a:t>21/05/2019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anose="00000500000000000000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11ECAD4-1292-4E06-96E3-A5E27594CA9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" y="6330600"/>
            <a:ext cx="367642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9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MIGRACIÓN VENEZOLANA EN EL CONTEXTO DEL CARIBE COLOMBIANO</a:t>
            </a:r>
            <a:endParaRPr lang="es-CO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SOCIAL</a:t>
            </a:r>
            <a:endParaRPr lang="es-CO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374" y="868363"/>
            <a:ext cx="6477906" cy="5989637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 LA POBLACION MIGRANTE VENEZOLANA CON NIÑOS Y NIÑAS DE BAJO RENDIMIENTO ACADEMICO EN LA INSTITUCION PÚBLICA “SAGRADO CORAZON DE JESUS” DEL MUNICIPIO DE LURUACO</a:t>
            </a:r>
            <a:b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INTEGRANTES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C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MALDONADO PEDROZA IVONNE</a:t>
            </a:r>
          </a:p>
          <a:p>
            <a:r>
              <a:rPr lang="es-C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FONTALVO MARQUEZ MAIRA</a:t>
            </a:r>
          </a:p>
          <a:p>
            <a:r>
              <a:rPr lang="es-C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ARROYO PEREZ ILLANA</a:t>
            </a:r>
          </a:p>
          <a:p>
            <a:r>
              <a:rPr lang="es-C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CLAVIJO GUTIERREZ LAURA</a:t>
            </a:r>
          </a:p>
          <a:p>
            <a:r>
              <a:rPr lang="es-C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CAMARGO BLANCO GREISY</a:t>
            </a:r>
          </a:p>
        </p:txBody>
      </p:sp>
    </p:spTree>
    <p:extLst>
      <p:ext uri="{BB962C8B-B14F-4D97-AF65-F5344CB8AC3E}">
        <p14:creationId xmlns:p14="http://schemas.microsoft.com/office/powerpoint/2010/main" val="28991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 </a:t>
            </a:r>
            <a:br>
              <a:rPr lang="es-CO" b="1" dirty="0" smtClean="0"/>
            </a:b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PROBLEMA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4</a:t>
            </a:fld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C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CUÁLES SON LOS FACTORES QUE INCIDEN EN EL  BAJO RENDIMIENTO ACADÉMICO DE LOS NIÑOS Y NIÑAS MIGRANTES VENEZOLANOS DE LA INSTITUCIÓN PÚBLICA “SAGRADO CORAZÓN DE JESÚS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20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DEL PROBLEMA</a:t>
            </a:r>
            <a:endParaRPr lang="es-C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La crisis económica del país de Venezuela obliga a los menores de edad a buscar nuevas oportunidades para el futuro, es decir, buscar cómo acceder a la educación en un país distinto al suyo, por lo tanto los niños acceden una educación momentánea, lo que dificulta los procesos de </a:t>
            </a:r>
            <a:r>
              <a:rPr lang="es-CO" dirty="0" smtClean="0"/>
              <a:t>aprendizaje. </a:t>
            </a:r>
            <a:r>
              <a:rPr lang="es-CO" dirty="0"/>
              <a:t> </a:t>
            </a:r>
          </a:p>
          <a:p>
            <a:r>
              <a:rPr lang="es-CO" dirty="0"/>
              <a:t>Este bajo rendimiento escolar es el resultado de múltiples factores y causas que observaremos desde el contexto familiar, situaciones socioeconómicas y del propio del sistema educativo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112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C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O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C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CARACTERIZACIÓN DE LA POBLACIÓN MIGRANTE VENEZOLANA CON NIÑAS Y NIÑOS DE BAJO RENDIMIENTO ACADÉMICO DE LA INSTITUCIÓN “SAGRADO CORAZÓN DE JESÚS” DEL MUNICIPIO DE LURUACO ATLÁNTICO</a:t>
            </a:r>
            <a:endParaRPr lang="es-C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749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ESPECIFICOS</a:t>
            </a:r>
            <a:endParaRPr lang="es-C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IDENTIFICAR LAS DIFICULTADES QUE PRESENTAN LOS NIÑOS Y NIÑAS MIGRANTES  VENEZOLANOS DE 0 A 12 AÑOS EN LA INSTITUCIÓN “SAGRADO CORAZÓN DE JESÚS” EN EL PROCESO DE APRENDIZAJE. 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CUAL ES LA INFLUENCIA QUE TIENE EL NÚCLEO FAMILIAR FRENTE AL PROBLEMA DEL BAJO  RENDIMIENTO ACADÉMICO DE NIÑAS Y NIÑOS MIGRANTES  VENEZOLANOS  EN EL COLEGIO “SAGRADO CORAZÓN DE JESÚS” (LURUACO).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EVIDENCIAR LA INCIDENCIA QUE CUMPLE EL CUERPO DE DOCENTES DE LA INSTITUCIÓN  “ SAGRADO CORAZÓN DE JESUS” FRENTE A LA PROBLEMÁTICA DEL BAJO RENDIMIENTO ACADÉMICO DE LOS NIÑOS Y NIÑAS VENEZOLANOS MIGRANTES.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554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C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/>
              <a:t>Es un proyecto encaminado a observar cómo ha sido el desarrollo de estos niños y niñas migrantes del país de Venezuela en este municipio en la parte educativa y su bajo rendimiento académico, para tratar de resolver problemas prácticos, a través de una evaluación tanto a los niños y niñas de la institución, como a los docentes y el núcleo </a:t>
            </a:r>
            <a:r>
              <a:rPr lang="es-CO" dirty="0" smtClean="0"/>
              <a:t>familiar. </a:t>
            </a:r>
            <a:r>
              <a:rPr lang="es-CO" dirty="0"/>
              <a:t>Esta investigación cualitativa se realizó de manera formativa ya que  se ofrecen técnicas de entrevistas formales e informales con cuerpos de docentes de la institución y niños venezolanos que presentan las diferentes dificultades académicas, por medio de las entrevistas y encuestas estructuradas vinculando la investigación cuantitativa se contestaron diferentes ítems en lo cual se descubren de manera interpretativa las diferentes maneras que llevan al bajo rendimiento académico de estos niños y niñas venezolanos del Municipio de Luruaco – Atlántico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703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 DE ANALISIS</a:t>
            </a:r>
            <a:b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716838"/>
              </p:ext>
            </p:extLst>
          </p:nvPr>
        </p:nvGraphicFramePr>
        <p:xfrm>
          <a:off x="628651" y="1268760"/>
          <a:ext cx="8047804" cy="4896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904"/>
                <a:gridCol w="2682950"/>
                <a:gridCol w="2682950"/>
              </a:tblGrid>
              <a:tr h="524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PROPOSITO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r>
                        <a:rPr lang="es-CO" sz="1100" dirty="0" smtClean="0">
                          <a:effectLst/>
                        </a:rPr>
                        <a:t>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ESTUDIO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MEDIR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asistencia al colegio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colegio sagrado corazón de Jesús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3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COMPARAR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 características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sociales con niños y niñas que no son migrantes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docentes y alumnos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39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RELACIONAR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parte familiar con el rendimiento académico de los niños y niñas migrantes venezolanos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 ,  los niños y niñas venezolanos del municipio de Luruaco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EDAD</a:t>
                      </a:r>
                      <a:endParaRPr lang="es-C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endParaRPr lang="es-CO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Trabajar </a:t>
                      </a: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0 – 12 años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3500" algn="l"/>
                        </a:tabLst>
                      </a:pPr>
                      <a:r>
                        <a:rPr lang="es-CO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Niños y niñas venezolanos migrantes</a:t>
                      </a:r>
                      <a:endParaRPr lang="es-CO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9</a:t>
            </a:fld>
            <a:endParaRPr lang="es-CO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808328" y="0"/>
            <a:ext cx="150621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093193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14653</TotalTime>
  <Words>501</Words>
  <Application>Microsoft Office PowerPoint</Application>
  <PresentationFormat>Presentación en pantalla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Bebas Neue Regular</vt:lpstr>
      <vt:lpstr>Calibri</vt:lpstr>
      <vt:lpstr>Times New Roman</vt:lpstr>
      <vt:lpstr>Arial</vt:lpstr>
      <vt:lpstr>Bebas Neue</vt:lpstr>
      <vt:lpstr>Patrón de Diapositivas - CURN Institucional 2</vt:lpstr>
      <vt:lpstr>Y LA MIGRACIÓN VENEZOLANA EN EL CONTEXTO DEL CARIBE COLOMBIANO</vt:lpstr>
      <vt:lpstr>CARACTERIZACIÓN DE LA POBLACION MIGRANTE VENEZOLANA CON NIÑOS Y NIÑAS DE BAJO RENDIMIENTO ACADEMICO EN LA INSTITUCION PÚBLICA “SAGRADO CORAZON DE JESUS” DEL MUNICIPIO DE LURUACO </vt:lpstr>
      <vt:lpstr>INTEGRANTES</vt:lpstr>
      <vt:lpstr>  FORMULACIÓN DEL PROBLEMA</vt:lpstr>
      <vt:lpstr>DESCRIPCIÓN DEL PROBLEMA</vt:lpstr>
      <vt:lpstr>OBJETIVO GENERAL</vt:lpstr>
      <vt:lpstr>OBJETIVOS ESPECIFICOS</vt:lpstr>
      <vt:lpstr>METODOLOGIA</vt:lpstr>
      <vt:lpstr> CATEGORIA DE ANALISIS </vt:lpstr>
    </vt:vector>
  </TitlesOfParts>
  <Company>CURN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Soporte Tec Autoevaluacion</dc:creator>
  <cp:lastModifiedBy>Rafael Zambrano</cp:lastModifiedBy>
  <cp:revision>1107</cp:revision>
  <cp:lastPrinted>2014-05-02T21:46:48Z</cp:lastPrinted>
  <dcterms:created xsi:type="dcterms:W3CDTF">2013-02-06T15:04:23Z</dcterms:created>
  <dcterms:modified xsi:type="dcterms:W3CDTF">2019-05-21T17:07:18Z</dcterms:modified>
</cp:coreProperties>
</file>