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900E61-EADD-4D76-BA60-0648A3C27966}"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s-CO"/>
        </a:p>
      </dgm:t>
    </dgm:pt>
    <dgm:pt modelId="{35CD2C74-6062-4334-955B-E1FB9820064D}">
      <dgm:prSet phldrT="[Texto]"/>
      <dgm:spPr/>
      <dgm:t>
        <a:bodyPr/>
        <a:lstStyle/>
        <a:p>
          <a:r>
            <a:rPr lang="es-CO" b="1" dirty="0" smtClean="0">
              <a:solidFill>
                <a:schemeClr val="bg2">
                  <a:lumMod val="10000"/>
                </a:schemeClr>
              </a:solidFill>
              <a:latin typeface="Times New Roman" panose="02020603050405020304" pitchFamily="18" charset="0"/>
              <a:cs typeface="Times New Roman" panose="02020603050405020304" pitchFamily="18" charset="0"/>
            </a:rPr>
            <a:t>FRONTERAS MORALES Y POLÍTICAS SEXUALES: APUNTES SOBRE 'LA POLÍTICA LGBT' Y EL DESEO DEL ESTADO. SEXUALIDAD, SALUD Y SOCIEDAD </a:t>
          </a:r>
          <a:endParaRPr lang="es-CO" b="1" dirty="0">
            <a:solidFill>
              <a:schemeClr val="bg2">
                <a:lumMod val="10000"/>
              </a:schemeClr>
            </a:solidFill>
            <a:latin typeface="Times New Roman" panose="02020603050405020304" pitchFamily="18" charset="0"/>
            <a:cs typeface="Times New Roman" panose="02020603050405020304" pitchFamily="18" charset="0"/>
          </a:endParaRPr>
        </a:p>
      </dgm:t>
    </dgm:pt>
    <dgm:pt modelId="{AB75ED72-1A7E-49F3-9925-FDE32E690862}" type="parTrans" cxnId="{03C2B65A-94BC-4F69-B17A-C828898AC616}">
      <dgm:prSet/>
      <dgm:spPr/>
      <dgm:t>
        <a:bodyPr/>
        <a:lstStyle/>
        <a:p>
          <a:endParaRPr lang="es-CO"/>
        </a:p>
      </dgm:t>
    </dgm:pt>
    <dgm:pt modelId="{32E6630E-7606-439C-980E-DB000502D7B2}" type="sibTrans" cxnId="{03C2B65A-94BC-4F69-B17A-C828898AC616}">
      <dgm:prSet/>
      <dgm:spPr/>
      <dgm:t>
        <a:bodyPr/>
        <a:lstStyle/>
        <a:p>
          <a:endParaRPr lang="es-CO"/>
        </a:p>
      </dgm:t>
    </dgm:pt>
    <dgm:pt modelId="{64ACF936-2378-4B9C-94D5-A2F31892AC52}">
      <dgm:prSet phldrT="[Texto]"/>
      <dgm:spPr/>
      <dgm:t>
        <a:bodyPr/>
        <a:lstStyle/>
        <a:p>
          <a:r>
            <a:rPr lang="es-CO" dirty="0" smtClean="0"/>
            <a:t>Gil Hernández, F. </a:t>
          </a:r>
          <a:endParaRPr lang="es-CO" dirty="0"/>
        </a:p>
      </dgm:t>
    </dgm:pt>
    <dgm:pt modelId="{A2F30DEF-B765-4D09-956F-7FA5E2C512AF}" type="parTrans" cxnId="{3A0E9B84-9F48-4D7E-AD32-AC5488C95FCA}">
      <dgm:prSet/>
      <dgm:spPr/>
      <dgm:t>
        <a:bodyPr/>
        <a:lstStyle/>
        <a:p>
          <a:endParaRPr lang="es-CO"/>
        </a:p>
      </dgm:t>
    </dgm:pt>
    <dgm:pt modelId="{EB714C03-CABA-443B-9C2E-651CC6A2B197}" type="sibTrans" cxnId="{3A0E9B84-9F48-4D7E-AD32-AC5488C95FCA}">
      <dgm:prSet/>
      <dgm:spPr/>
      <dgm:t>
        <a:bodyPr/>
        <a:lstStyle/>
        <a:p>
          <a:endParaRPr lang="es-CO"/>
        </a:p>
      </dgm:t>
    </dgm:pt>
    <dgm:pt modelId="{7EF75441-F8DC-41AB-8D57-AA5B93D30514}">
      <dgm:prSet phldrT="[Texto]"/>
      <dgm:spPr/>
      <dgm:t>
        <a:bodyPr/>
        <a:lstStyle/>
        <a:p>
          <a:r>
            <a:rPr lang="es-CO" dirty="0" smtClean="0"/>
            <a:t>2013</a:t>
          </a:r>
          <a:endParaRPr lang="es-CO" dirty="0"/>
        </a:p>
      </dgm:t>
    </dgm:pt>
    <dgm:pt modelId="{D7533619-C800-4CDE-B7B2-F116A3661395}" type="parTrans" cxnId="{673350A2-2977-4A6C-815A-443D232A6759}">
      <dgm:prSet/>
      <dgm:spPr/>
      <dgm:t>
        <a:bodyPr/>
        <a:lstStyle/>
        <a:p>
          <a:endParaRPr lang="es-CO"/>
        </a:p>
      </dgm:t>
    </dgm:pt>
    <dgm:pt modelId="{E1063049-4A26-44EE-82DC-F4A5540ADAE3}" type="sibTrans" cxnId="{673350A2-2977-4A6C-815A-443D232A6759}">
      <dgm:prSet/>
      <dgm:spPr/>
      <dgm:t>
        <a:bodyPr/>
        <a:lstStyle/>
        <a:p>
          <a:endParaRPr lang="es-CO"/>
        </a:p>
      </dgm:t>
    </dgm:pt>
    <dgm:pt modelId="{E9B14B5C-AA4A-459B-BB18-8CB3A29898F3}">
      <dgm:prSet phldrT="[Texto]"/>
      <dgm:spPr/>
      <dgm:t>
        <a:bodyPr/>
        <a:lstStyle/>
        <a:p>
          <a:r>
            <a:rPr lang="es-CO" b="1" dirty="0" smtClean="0">
              <a:solidFill>
                <a:schemeClr val="bg2">
                  <a:lumMod val="10000"/>
                </a:schemeClr>
              </a:solidFill>
              <a:latin typeface="Times New Roman" panose="02020603050405020304" pitchFamily="18" charset="0"/>
              <a:cs typeface="Times New Roman" panose="02020603050405020304" pitchFamily="18" charset="0"/>
            </a:rPr>
            <a:t>APROXIMACIÓN A LA PRODUCCIÓN DE CONOCIMIENTO SOBRE LOS DERECHOS DE LA COMUNIDAD LGTBI. </a:t>
          </a:r>
          <a:endParaRPr lang="es-CO" b="1" dirty="0">
            <a:solidFill>
              <a:schemeClr val="bg2">
                <a:lumMod val="10000"/>
              </a:schemeClr>
            </a:solidFill>
            <a:latin typeface="Times New Roman" panose="02020603050405020304" pitchFamily="18" charset="0"/>
            <a:cs typeface="Times New Roman" panose="02020603050405020304" pitchFamily="18" charset="0"/>
          </a:endParaRPr>
        </a:p>
      </dgm:t>
    </dgm:pt>
    <dgm:pt modelId="{7807F826-C434-4014-9F2B-48CAF9A1B0C0}" type="parTrans" cxnId="{BD4F15AB-B8F0-4DC9-A366-C69109F373AA}">
      <dgm:prSet/>
      <dgm:spPr/>
      <dgm:t>
        <a:bodyPr/>
        <a:lstStyle/>
        <a:p>
          <a:endParaRPr lang="es-CO"/>
        </a:p>
      </dgm:t>
    </dgm:pt>
    <dgm:pt modelId="{90CE0837-26A1-4593-9BF9-BCDC8DCACE8D}" type="sibTrans" cxnId="{BD4F15AB-B8F0-4DC9-A366-C69109F373AA}">
      <dgm:prSet/>
      <dgm:spPr/>
      <dgm:t>
        <a:bodyPr/>
        <a:lstStyle/>
        <a:p>
          <a:endParaRPr lang="es-CO"/>
        </a:p>
      </dgm:t>
    </dgm:pt>
    <dgm:pt modelId="{3C3E9225-66DB-42AD-A27B-17BEF9422425}">
      <dgm:prSet phldrT="[Texto]"/>
      <dgm:spPr/>
      <dgm:t>
        <a:bodyPr/>
        <a:lstStyle/>
        <a:p>
          <a:r>
            <a:rPr lang="es-CO" dirty="0" smtClean="0"/>
            <a:t>Palacio Mejía, L. </a:t>
          </a:r>
          <a:endParaRPr lang="es-CO" dirty="0"/>
        </a:p>
      </dgm:t>
    </dgm:pt>
    <dgm:pt modelId="{D99D45A6-18F9-4DBA-AFB9-DF5242A24741}" type="parTrans" cxnId="{4FBAC62D-BB9A-4802-B82C-0F1D6F27A630}">
      <dgm:prSet/>
      <dgm:spPr/>
      <dgm:t>
        <a:bodyPr/>
        <a:lstStyle/>
        <a:p>
          <a:endParaRPr lang="es-CO"/>
        </a:p>
      </dgm:t>
    </dgm:pt>
    <dgm:pt modelId="{79DDF58B-F607-49D8-AF15-236D4132B4B7}" type="sibTrans" cxnId="{4FBAC62D-BB9A-4802-B82C-0F1D6F27A630}">
      <dgm:prSet/>
      <dgm:spPr/>
      <dgm:t>
        <a:bodyPr/>
        <a:lstStyle/>
        <a:p>
          <a:endParaRPr lang="es-CO"/>
        </a:p>
      </dgm:t>
    </dgm:pt>
    <dgm:pt modelId="{27CDA483-6200-4350-B8E7-227E1E1E4AA4}">
      <dgm:prSet phldrT="[Texto]"/>
      <dgm:spPr/>
      <dgm:t>
        <a:bodyPr/>
        <a:lstStyle/>
        <a:p>
          <a:r>
            <a:rPr lang="es-CO" dirty="0" smtClean="0"/>
            <a:t>2015</a:t>
          </a:r>
          <a:endParaRPr lang="es-CO" dirty="0"/>
        </a:p>
      </dgm:t>
    </dgm:pt>
    <dgm:pt modelId="{8E62E781-F9C8-45ED-9A74-9649DCF9531F}" type="parTrans" cxnId="{EB38CA53-D7A7-4EDB-8190-40526825A543}">
      <dgm:prSet/>
      <dgm:spPr/>
      <dgm:t>
        <a:bodyPr/>
        <a:lstStyle/>
        <a:p>
          <a:endParaRPr lang="es-CO"/>
        </a:p>
      </dgm:t>
    </dgm:pt>
    <dgm:pt modelId="{2A1FDC0E-0D10-4B3E-A581-33572704E314}" type="sibTrans" cxnId="{EB38CA53-D7A7-4EDB-8190-40526825A543}">
      <dgm:prSet/>
      <dgm:spPr/>
      <dgm:t>
        <a:bodyPr/>
        <a:lstStyle/>
        <a:p>
          <a:endParaRPr lang="es-CO"/>
        </a:p>
      </dgm:t>
    </dgm:pt>
    <dgm:pt modelId="{53AEC5D6-8F8E-4323-B9AF-20B00225D5F1}">
      <dgm:prSet phldrT="[Texto]"/>
      <dgm:spPr/>
      <dgm:t>
        <a:bodyPr/>
        <a:lstStyle/>
        <a:p>
          <a:r>
            <a:rPr lang="es-CO" b="1" dirty="0" smtClean="0">
              <a:solidFill>
                <a:schemeClr val="bg2">
                  <a:lumMod val="10000"/>
                </a:schemeClr>
              </a:solidFill>
              <a:latin typeface="Times New Roman" panose="02020603050405020304" pitchFamily="18" charset="0"/>
              <a:cs typeface="Times New Roman" panose="02020603050405020304" pitchFamily="18" charset="0"/>
            </a:rPr>
            <a:t>LA HOMOSEXUALIDAD EN LA SOCIEDAD ACTUAL. </a:t>
          </a:r>
          <a:endParaRPr lang="es-CO" b="1" dirty="0">
            <a:solidFill>
              <a:schemeClr val="bg2">
                <a:lumMod val="10000"/>
              </a:schemeClr>
            </a:solidFill>
            <a:latin typeface="Times New Roman" panose="02020603050405020304" pitchFamily="18" charset="0"/>
            <a:cs typeface="Times New Roman" panose="02020603050405020304" pitchFamily="18" charset="0"/>
          </a:endParaRPr>
        </a:p>
      </dgm:t>
    </dgm:pt>
    <dgm:pt modelId="{CE457382-3DEF-4CE6-8D40-D2FDE88FA0BA}" type="parTrans" cxnId="{EC102B30-3D8B-42BF-9FB9-9ED30BEB1998}">
      <dgm:prSet/>
      <dgm:spPr/>
      <dgm:t>
        <a:bodyPr/>
        <a:lstStyle/>
        <a:p>
          <a:endParaRPr lang="es-CO"/>
        </a:p>
      </dgm:t>
    </dgm:pt>
    <dgm:pt modelId="{3C7A7CAA-47C4-4E07-AB49-94A568494D74}" type="sibTrans" cxnId="{EC102B30-3D8B-42BF-9FB9-9ED30BEB1998}">
      <dgm:prSet/>
      <dgm:spPr/>
      <dgm:t>
        <a:bodyPr/>
        <a:lstStyle/>
        <a:p>
          <a:endParaRPr lang="es-CO"/>
        </a:p>
      </dgm:t>
    </dgm:pt>
    <dgm:pt modelId="{A12EADBE-3442-49AB-B800-14058F6685ED}">
      <dgm:prSet phldrT="[Texto]"/>
      <dgm:spPr/>
      <dgm:t>
        <a:bodyPr/>
        <a:lstStyle/>
        <a:p>
          <a:r>
            <a:rPr lang="es-CO" dirty="0" smtClean="0"/>
            <a:t>Ágata García Fernández </a:t>
          </a:r>
          <a:endParaRPr lang="es-CO" dirty="0"/>
        </a:p>
      </dgm:t>
    </dgm:pt>
    <dgm:pt modelId="{061834D8-C742-4163-89B8-BA747C39AE89}" type="parTrans" cxnId="{1286DB31-5B99-4E02-B780-CFDA3EA38E35}">
      <dgm:prSet/>
      <dgm:spPr/>
      <dgm:t>
        <a:bodyPr/>
        <a:lstStyle/>
        <a:p>
          <a:endParaRPr lang="es-CO"/>
        </a:p>
      </dgm:t>
    </dgm:pt>
    <dgm:pt modelId="{47A3346D-13CA-4926-AD17-9C3A8E754570}" type="sibTrans" cxnId="{1286DB31-5B99-4E02-B780-CFDA3EA38E35}">
      <dgm:prSet/>
      <dgm:spPr/>
      <dgm:t>
        <a:bodyPr/>
        <a:lstStyle/>
        <a:p>
          <a:endParaRPr lang="es-CO"/>
        </a:p>
      </dgm:t>
    </dgm:pt>
    <dgm:pt modelId="{08658F00-2C80-420F-8F06-A77F51FB1C7A}">
      <dgm:prSet phldrT="[Texto]"/>
      <dgm:spPr/>
      <dgm:t>
        <a:bodyPr/>
        <a:lstStyle/>
        <a:p>
          <a:r>
            <a:rPr lang="es-CO" dirty="0" smtClean="0"/>
            <a:t>2017</a:t>
          </a:r>
          <a:endParaRPr lang="es-CO" dirty="0"/>
        </a:p>
      </dgm:t>
    </dgm:pt>
    <dgm:pt modelId="{95CEBE9F-A82C-4743-AE61-D423E59352B0}" type="parTrans" cxnId="{B8A6A0EE-AE3C-4209-90F9-3EB102AB3FE1}">
      <dgm:prSet/>
      <dgm:spPr/>
      <dgm:t>
        <a:bodyPr/>
        <a:lstStyle/>
        <a:p>
          <a:endParaRPr lang="es-CO"/>
        </a:p>
      </dgm:t>
    </dgm:pt>
    <dgm:pt modelId="{EB603E32-5759-4F87-80DA-3E778F82D551}" type="sibTrans" cxnId="{B8A6A0EE-AE3C-4209-90F9-3EB102AB3FE1}">
      <dgm:prSet/>
      <dgm:spPr/>
      <dgm:t>
        <a:bodyPr/>
        <a:lstStyle/>
        <a:p>
          <a:endParaRPr lang="es-CO"/>
        </a:p>
      </dgm:t>
    </dgm:pt>
    <dgm:pt modelId="{49C05D5D-E370-4387-981D-8376AD41960E}" type="pres">
      <dgm:prSet presAssocID="{DD900E61-EADD-4D76-BA60-0648A3C27966}" presName="Name0" presStyleCnt="0">
        <dgm:presLayoutVars>
          <dgm:dir/>
          <dgm:animLvl val="lvl"/>
          <dgm:resizeHandles val="exact"/>
        </dgm:presLayoutVars>
      </dgm:prSet>
      <dgm:spPr/>
      <dgm:t>
        <a:bodyPr/>
        <a:lstStyle/>
        <a:p>
          <a:endParaRPr lang="es-CO"/>
        </a:p>
      </dgm:t>
    </dgm:pt>
    <dgm:pt modelId="{45AC517C-B5F2-4A2B-9256-2CA3C8CC409E}" type="pres">
      <dgm:prSet presAssocID="{53AEC5D6-8F8E-4323-B9AF-20B00225D5F1}" presName="boxAndChildren" presStyleCnt="0"/>
      <dgm:spPr/>
    </dgm:pt>
    <dgm:pt modelId="{E4FFE8FF-2ECA-4660-BF96-C50920E74558}" type="pres">
      <dgm:prSet presAssocID="{53AEC5D6-8F8E-4323-B9AF-20B00225D5F1}" presName="parentTextBox" presStyleLbl="node1" presStyleIdx="0" presStyleCnt="3"/>
      <dgm:spPr/>
      <dgm:t>
        <a:bodyPr/>
        <a:lstStyle/>
        <a:p>
          <a:endParaRPr lang="es-CO"/>
        </a:p>
      </dgm:t>
    </dgm:pt>
    <dgm:pt modelId="{6D434218-9AC5-40C6-8FA5-A085D9FA0C21}" type="pres">
      <dgm:prSet presAssocID="{53AEC5D6-8F8E-4323-B9AF-20B00225D5F1}" presName="entireBox" presStyleLbl="node1" presStyleIdx="0" presStyleCnt="3"/>
      <dgm:spPr/>
      <dgm:t>
        <a:bodyPr/>
        <a:lstStyle/>
        <a:p>
          <a:endParaRPr lang="es-CO"/>
        </a:p>
      </dgm:t>
    </dgm:pt>
    <dgm:pt modelId="{FD8F61B1-F627-4FB4-BA76-49CDDC50BFBB}" type="pres">
      <dgm:prSet presAssocID="{53AEC5D6-8F8E-4323-B9AF-20B00225D5F1}" presName="descendantBox" presStyleCnt="0"/>
      <dgm:spPr/>
    </dgm:pt>
    <dgm:pt modelId="{E2A02200-461C-4079-A307-BA6F4B9575B1}" type="pres">
      <dgm:prSet presAssocID="{A12EADBE-3442-49AB-B800-14058F6685ED}" presName="childTextBox" presStyleLbl="fgAccFollowNode1" presStyleIdx="0" presStyleCnt="6">
        <dgm:presLayoutVars>
          <dgm:bulletEnabled val="1"/>
        </dgm:presLayoutVars>
      </dgm:prSet>
      <dgm:spPr/>
      <dgm:t>
        <a:bodyPr/>
        <a:lstStyle/>
        <a:p>
          <a:endParaRPr lang="es-CO"/>
        </a:p>
      </dgm:t>
    </dgm:pt>
    <dgm:pt modelId="{C55EBFAF-DD92-4F8B-B745-C9A12303BFB0}" type="pres">
      <dgm:prSet presAssocID="{08658F00-2C80-420F-8F06-A77F51FB1C7A}" presName="childTextBox" presStyleLbl="fgAccFollowNode1" presStyleIdx="1" presStyleCnt="6">
        <dgm:presLayoutVars>
          <dgm:bulletEnabled val="1"/>
        </dgm:presLayoutVars>
      </dgm:prSet>
      <dgm:spPr/>
      <dgm:t>
        <a:bodyPr/>
        <a:lstStyle/>
        <a:p>
          <a:endParaRPr lang="es-CO"/>
        </a:p>
      </dgm:t>
    </dgm:pt>
    <dgm:pt modelId="{55916F19-0619-46E1-AF9B-F821EC9DB20E}" type="pres">
      <dgm:prSet presAssocID="{90CE0837-26A1-4593-9BF9-BCDC8DCACE8D}" presName="sp" presStyleCnt="0"/>
      <dgm:spPr/>
    </dgm:pt>
    <dgm:pt modelId="{2BCBAE2D-E3A7-4C66-82FB-1ECD3E853EC1}" type="pres">
      <dgm:prSet presAssocID="{E9B14B5C-AA4A-459B-BB18-8CB3A29898F3}" presName="arrowAndChildren" presStyleCnt="0"/>
      <dgm:spPr/>
    </dgm:pt>
    <dgm:pt modelId="{B2017440-3BD2-46A2-B19C-881482F4BDD4}" type="pres">
      <dgm:prSet presAssocID="{E9B14B5C-AA4A-459B-BB18-8CB3A29898F3}" presName="parentTextArrow" presStyleLbl="node1" presStyleIdx="0" presStyleCnt="3"/>
      <dgm:spPr/>
      <dgm:t>
        <a:bodyPr/>
        <a:lstStyle/>
        <a:p>
          <a:endParaRPr lang="es-CO"/>
        </a:p>
      </dgm:t>
    </dgm:pt>
    <dgm:pt modelId="{E8C6BF4B-022D-49BF-9DB4-26AE6D6BE219}" type="pres">
      <dgm:prSet presAssocID="{E9B14B5C-AA4A-459B-BB18-8CB3A29898F3}" presName="arrow" presStyleLbl="node1" presStyleIdx="1" presStyleCnt="3"/>
      <dgm:spPr/>
      <dgm:t>
        <a:bodyPr/>
        <a:lstStyle/>
        <a:p>
          <a:endParaRPr lang="es-CO"/>
        </a:p>
      </dgm:t>
    </dgm:pt>
    <dgm:pt modelId="{C4061659-E6AA-482F-A8E4-8CFFCB32A987}" type="pres">
      <dgm:prSet presAssocID="{E9B14B5C-AA4A-459B-BB18-8CB3A29898F3}" presName="descendantArrow" presStyleCnt="0"/>
      <dgm:spPr/>
    </dgm:pt>
    <dgm:pt modelId="{2FF934EF-0B25-43B5-99E0-B965BFBE2430}" type="pres">
      <dgm:prSet presAssocID="{3C3E9225-66DB-42AD-A27B-17BEF9422425}" presName="childTextArrow" presStyleLbl="fgAccFollowNode1" presStyleIdx="2" presStyleCnt="6">
        <dgm:presLayoutVars>
          <dgm:bulletEnabled val="1"/>
        </dgm:presLayoutVars>
      </dgm:prSet>
      <dgm:spPr/>
      <dgm:t>
        <a:bodyPr/>
        <a:lstStyle/>
        <a:p>
          <a:endParaRPr lang="es-CO"/>
        </a:p>
      </dgm:t>
    </dgm:pt>
    <dgm:pt modelId="{3D1858AC-D9BA-440A-AC1F-0A95D5D4FAD6}" type="pres">
      <dgm:prSet presAssocID="{27CDA483-6200-4350-B8E7-227E1E1E4AA4}" presName="childTextArrow" presStyleLbl="fgAccFollowNode1" presStyleIdx="3" presStyleCnt="6">
        <dgm:presLayoutVars>
          <dgm:bulletEnabled val="1"/>
        </dgm:presLayoutVars>
      </dgm:prSet>
      <dgm:spPr/>
      <dgm:t>
        <a:bodyPr/>
        <a:lstStyle/>
        <a:p>
          <a:endParaRPr lang="es-CO"/>
        </a:p>
      </dgm:t>
    </dgm:pt>
    <dgm:pt modelId="{A9233AAA-DFF7-4D2F-9898-FF617214DDC2}" type="pres">
      <dgm:prSet presAssocID="{32E6630E-7606-439C-980E-DB000502D7B2}" presName="sp" presStyleCnt="0"/>
      <dgm:spPr/>
    </dgm:pt>
    <dgm:pt modelId="{DA1D3377-BB1A-412B-98D2-1CE04734C466}" type="pres">
      <dgm:prSet presAssocID="{35CD2C74-6062-4334-955B-E1FB9820064D}" presName="arrowAndChildren" presStyleCnt="0"/>
      <dgm:spPr/>
    </dgm:pt>
    <dgm:pt modelId="{1557BED7-863B-4BD0-9487-FF7C46780AC3}" type="pres">
      <dgm:prSet presAssocID="{35CD2C74-6062-4334-955B-E1FB9820064D}" presName="parentTextArrow" presStyleLbl="node1" presStyleIdx="1" presStyleCnt="3"/>
      <dgm:spPr/>
      <dgm:t>
        <a:bodyPr/>
        <a:lstStyle/>
        <a:p>
          <a:endParaRPr lang="es-CO"/>
        </a:p>
      </dgm:t>
    </dgm:pt>
    <dgm:pt modelId="{562CFD32-92BC-4704-ACC5-8D5F8C665905}" type="pres">
      <dgm:prSet presAssocID="{35CD2C74-6062-4334-955B-E1FB9820064D}" presName="arrow" presStyleLbl="node1" presStyleIdx="2" presStyleCnt="3"/>
      <dgm:spPr/>
      <dgm:t>
        <a:bodyPr/>
        <a:lstStyle/>
        <a:p>
          <a:endParaRPr lang="es-CO"/>
        </a:p>
      </dgm:t>
    </dgm:pt>
    <dgm:pt modelId="{8BDACB68-55BF-4EF0-987A-7B3372722E34}" type="pres">
      <dgm:prSet presAssocID="{35CD2C74-6062-4334-955B-E1FB9820064D}" presName="descendantArrow" presStyleCnt="0"/>
      <dgm:spPr/>
    </dgm:pt>
    <dgm:pt modelId="{B3E3DFB9-794F-4FF1-82BA-00C36A84BE97}" type="pres">
      <dgm:prSet presAssocID="{64ACF936-2378-4B9C-94D5-A2F31892AC52}" presName="childTextArrow" presStyleLbl="fgAccFollowNode1" presStyleIdx="4" presStyleCnt="6">
        <dgm:presLayoutVars>
          <dgm:bulletEnabled val="1"/>
        </dgm:presLayoutVars>
      </dgm:prSet>
      <dgm:spPr/>
      <dgm:t>
        <a:bodyPr/>
        <a:lstStyle/>
        <a:p>
          <a:endParaRPr lang="es-CO"/>
        </a:p>
      </dgm:t>
    </dgm:pt>
    <dgm:pt modelId="{4634898F-6A77-4FCB-AAC5-2E75CFE0CC53}" type="pres">
      <dgm:prSet presAssocID="{7EF75441-F8DC-41AB-8D57-AA5B93D30514}" presName="childTextArrow" presStyleLbl="fgAccFollowNode1" presStyleIdx="5" presStyleCnt="6">
        <dgm:presLayoutVars>
          <dgm:bulletEnabled val="1"/>
        </dgm:presLayoutVars>
      </dgm:prSet>
      <dgm:spPr/>
      <dgm:t>
        <a:bodyPr/>
        <a:lstStyle/>
        <a:p>
          <a:endParaRPr lang="es-CO"/>
        </a:p>
      </dgm:t>
    </dgm:pt>
  </dgm:ptLst>
  <dgm:cxnLst>
    <dgm:cxn modelId="{8FDEF48E-7601-4CC9-826B-D9C1E610EDC6}" type="presOf" srcId="{A12EADBE-3442-49AB-B800-14058F6685ED}" destId="{E2A02200-461C-4079-A307-BA6F4B9575B1}" srcOrd="0" destOrd="0" presId="urn:microsoft.com/office/officeart/2005/8/layout/process4"/>
    <dgm:cxn modelId="{EB38CA53-D7A7-4EDB-8190-40526825A543}" srcId="{E9B14B5C-AA4A-459B-BB18-8CB3A29898F3}" destId="{27CDA483-6200-4350-B8E7-227E1E1E4AA4}" srcOrd="1" destOrd="0" parTransId="{8E62E781-F9C8-45ED-9A74-9649DCF9531F}" sibTransId="{2A1FDC0E-0D10-4B3E-A581-33572704E314}"/>
    <dgm:cxn modelId="{1286DB31-5B99-4E02-B780-CFDA3EA38E35}" srcId="{53AEC5D6-8F8E-4323-B9AF-20B00225D5F1}" destId="{A12EADBE-3442-49AB-B800-14058F6685ED}" srcOrd="0" destOrd="0" parTransId="{061834D8-C742-4163-89B8-BA747C39AE89}" sibTransId="{47A3346D-13CA-4926-AD17-9C3A8E754570}"/>
    <dgm:cxn modelId="{03C2B65A-94BC-4F69-B17A-C828898AC616}" srcId="{DD900E61-EADD-4D76-BA60-0648A3C27966}" destId="{35CD2C74-6062-4334-955B-E1FB9820064D}" srcOrd="0" destOrd="0" parTransId="{AB75ED72-1A7E-49F3-9925-FDE32E690862}" sibTransId="{32E6630E-7606-439C-980E-DB000502D7B2}"/>
    <dgm:cxn modelId="{433D1D8C-CC5A-4B40-8268-C7B0178355C4}" type="presOf" srcId="{53AEC5D6-8F8E-4323-B9AF-20B00225D5F1}" destId="{E4FFE8FF-2ECA-4660-BF96-C50920E74558}" srcOrd="0" destOrd="0" presId="urn:microsoft.com/office/officeart/2005/8/layout/process4"/>
    <dgm:cxn modelId="{40A7EEC5-DAA5-447A-AA34-D1322F51F218}" type="presOf" srcId="{35CD2C74-6062-4334-955B-E1FB9820064D}" destId="{1557BED7-863B-4BD0-9487-FF7C46780AC3}" srcOrd="0" destOrd="0" presId="urn:microsoft.com/office/officeart/2005/8/layout/process4"/>
    <dgm:cxn modelId="{BD4F15AB-B8F0-4DC9-A366-C69109F373AA}" srcId="{DD900E61-EADD-4D76-BA60-0648A3C27966}" destId="{E9B14B5C-AA4A-459B-BB18-8CB3A29898F3}" srcOrd="1" destOrd="0" parTransId="{7807F826-C434-4014-9F2B-48CAF9A1B0C0}" sibTransId="{90CE0837-26A1-4593-9BF9-BCDC8DCACE8D}"/>
    <dgm:cxn modelId="{B8A6A0EE-AE3C-4209-90F9-3EB102AB3FE1}" srcId="{53AEC5D6-8F8E-4323-B9AF-20B00225D5F1}" destId="{08658F00-2C80-420F-8F06-A77F51FB1C7A}" srcOrd="1" destOrd="0" parTransId="{95CEBE9F-A82C-4743-AE61-D423E59352B0}" sibTransId="{EB603E32-5759-4F87-80DA-3E778F82D551}"/>
    <dgm:cxn modelId="{3A0E9B84-9F48-4D7E-AD32-AC5488C95FCA}" srcId="{35CD2C74-6062-4334-955B-E1FB9820064D}" destId="{64ACF936-2378-4B9C-94D5-A2F31892AC52}" srcOrd="0" destOrd="0" parTransId="{A2F30DEF-B765-4D09-956F-7FA5E2C512AF}" sibTransId="{EB714C03-CABA-443B-9C2E-651CC6A2B197}"/>
    <dgm:cxn modelId="{5A8312F9-5949-4814-8DEC-59910DF0B552}" type="presOf" srcId="{7EF75441-F8DC-41AB-8D57-AA5B93D30514}" destId="{4634898F-6A77-4FCB-AAC5-2E75CFE0CC53}" srcOrd="0" destOrd="0" presId="urn:microsoft.com/office/officeart/2005/8/layout/process4"/>
    <dgm:cxn modelId="{4FBAC62D-BB9A-4802-B82C-0F1D6F27A630}" srcId="{E9B14B5C-AA4A-459B-BB18-8CB3A29898F3}" destId="{3C3E9225-66DB-42AD-A27B-17BEF9422425}" srcOrd="0" destOrd="0" parTransId="{D99D45A6-18F9-4DBA-AFB9-DF5242A24741}" sibTransId="{79DDF58B-F607-49D8-AF15-236D4132B4B7}"/>
    <dgm:cxn modelId="{0F8FDE8F-46A7-4080-9F5C-020F79400D45}" type="presOf" srcId="{3C3E9225-66DB-42AD-A27B-17BEF9422425}" destId="{2FF934EF-0B25-43B5-99E0-B965BFBE2430}" srcOrd="0" destOrd="0" presId="urn:microsoft.com/office/officeart/2005/8/layout/process4"/>
    <dgm:cxn modelId="{CDAAE496-9C3A-4744-912B-980C01706E90}" type="presOf" srcId="{64ACF936-2378-4B9C-94D5-A2F31892AC52}" destId="{B3E3DFB9-794F-4FF1-82BA-00C36A84BE97}" srcOrd="0" destOrd="0" presId="urn:microsoft.com/office/officeart/2005/8/layout/process4"/>
    <dgm:cxn modelId="{2D284EFC-33DD-4EB8-8B3D-B5D414A00526}" type="presOf" srcId="{35CD2C74-6062-4334-955B-E1FB9820064D}" destId="{562CFD32-92BC-4704-ACC5-8D5F8C665905}" srcOrd="1" destOrd="0" presId="urn:microsoft.com/office/officeart/2005/8/layout/process4"/>
    <dgm:cxn modelId="{C5D760CB-FA5A-42C6-B58B-8EBFAC5456DE}" type="presOf" srcId="{DD900E61-EADD-4D76-BA60-0648A3C27966}" destId="{49C05D5D-E370-4387-981D-8376AD41960E}" srcOrd="0" destOrd="0" presId="urn:microsoft.com/office/officeart/2005/8/layout/process4"/>
    <dgm:cxn modelId="{673350A2-2977-4A6C-815A-443D232A6759}" srcId="{35CD2C74-6062-4334-955B-E1FB9820064D}" destId="{7EF75441-F8DC-41AB-8D57-AA5B93D30514}" srcOrd="1" destOrd="0" parTransId="{D7533619-C800-4CDE-B7B2-F116A3661395}" sibTransId="{E1063049-4A26-44EE-82DC-F4A5540ADAE3}"/>
    <dgm:cxn modelId="{AC8300EB-69CA-44C6-B56F-164C8E66DB16}" type="presOf" srcId="{27CDA483-6200-4350-B8E7-227E1E1E4AA4}" destId="{3D1858AC-D9BA-440A-AC1F-0A95D5D4FAD6}" srcOrd="0" destOrd="0" presId="urn:microsoft.com/office/officeart/2005/8/layout/process4"/>
    <dgm:cxn modelId="{EC102B30-3D8B-42BF-9FB9-9ED30BEB1998}" srcId="{DD900E61-EADD-4D76-BA60-0648A3C27966}" destId="{53AEC5D6-8F8E-4323-B9AF-20B00225D5F1}" srcOrd="2" destOrd="0" parTransId="{CE457382-3DEF-4CE6-8D40-D2FDE88FA0BA}" sibTransId="{3C7A7CAA-47C4-4E07-AB49-94A568494D74}"/>
    <dgm:cxn modelId="{CBA7F66A-0E43-4658-AFE8-375856927E37}" type="presOf" srcId="{E9B14B5C-AA4A-459B-BB18-8CB3A29898F3}" destId="{B2017440-3BD2-46A2-B19C-881482F4BDD4}" srcOrd="0" destOrd="0" presId="urn:microsoft.com/office/officeart/2005/8/layout/process4"/>
    <dgm:cxn modelId="{5289FD05-4ABB-44EA-8CE1-3F54158EC06F}" type="presOf" srcId="{E9B14B5C-AA4A-459B-BB18-8CB3A29898F3}" destId="{E8C6BF4B-022D-49BF-9DB4-26AE6D6BE219}" srcOrd="1" destOrd="0" presId="urn:microsoft.com/office/officeart/2005/8/layout/process4"/>
    <dgm:cxn modelId="{1DD7D60A-03E5-42AB-A426-4F512075576B}" type="presOf" srcId="{53AEC5D6-8F8E-4323-B9AF-20B00225D5F1}" destId="{6D434218-9AC5-40C6-8FA5-A085D9FA0C21}" srcOrd="1" destOrd="0" presId="urn:microsoft.com/office/officeart/2005/8/layout/process4"/>
    <dgm:cxn modelId="{F91D3351-C00C-4053-BD30-14DDAAFC248C}" type="presOf" srcId="{08658F00-2C80-420F-8F06-A77F51FB1C7A}" destId="{C55EBFAF-DD92-4F8B-B745-C9A12303BFB0}" srcOrd="0" destOrd="0" presId="urn:microsoft.com/office/officeart/2005/8/layout/process4"/>
    <dgm:cxn modelId="{C8D98EEE-0A3E-43B5-A496-84A635EDF34E}" type="presParOf" srcId="{49C05D5D-E370-4387-981D-8376AD41960E}" destId="{45AC517C-B5F2-4A2B-9256-2CA3C8CC409E}" srcOrd="0" destOrd="0" presId="urn:microsoft.com/office/officeart/2005/8/layout/process4"/>
    <dgm:cxn modelId="{01BAA1D0-D03E-4806-BB19-574116D392C2}" type="presParOf" srcId="{45AC517C-B5F2-4A2B-9256-2CA3C8CC409E}" destId="{E4FFE8FF-2ECA-4660-BF96-C50920E74558}" srcOrd="0" destOrd="0" presId="urn:microsoft.com/office/officeart/2005/8/layout/process4"/>
    <dgm:cxn modelId="{4D1BDCBC-F0DC-4A6D-8140-D5C71F6D6D85}" type="presParOf" srcId="{45AC517C-B5F2-4A2B-9256-2CA3C8CC409E}" destId="{6D434218-9AC5-40C6-8FA5-A085D9FA0C21}" srcOrd="1" destOrd="0" presId="urn:microsoft.com/office/officeart/2005/8/layout/process4"/>
    <dgm:cxn modelId="{03D5C5D9-7F0A-41C7-B15C-25135E60862E}" type="presParOf" srcId="{45AC517C-B5F2-4A2B-9256-2CA3C8CC409E}" destId="{FD8F61B1-F627-4FB4-BA76-49CDDC50BFBB}" srcOrd="2" destOrd="0" presId="urn:microsoft.com/office/officeart/2005/8/layout/process4"/>
    <dgm:cxn modelId="{C3823C7B-5D34-4058-A99D-329C5B92FC26}" type="presParOf" srcId="{FD8F61B1-F627-4FB4-BA76-49CDDC50BFBB}" destId="{E2A02200-461C-4079-A307-BA6F4B9575B1}" srcOrd="0" destOrd="0" presId="urn:microsoft.com/office/officeart/2005/8/layout/process4"/>
    <dgm:cxn modelId="{59C0ABB0-EEA4-4D2E-8F89-8C73DD23769B}" type="presParOf" srcId="{FD8F61B1-F627-4FB4-BA76-49CDDC50BFBB}" destId="{C55EBFAF-DD92-4F8B-B745-C9A12303BFB0}" srcOrd="1" destOrd="0" presId="urn:microsoft.com/office/officeart/2005/8/layout/process4"/>
    <dgm:cxn modelId="{38C7F609-0FC7-4CE7-9896-75D559DD4DC4}" type="presParOf" srcId="{49C05D5D-E370-4387-981D-8376AD41960E}" destId="{55916F19-0619-46E1-AF9B-F821EC9DB20E}" srcOrd="1" destOrd="0" presId="urn:microsoft.com/office/officeart/2005/8/layout/process4"/>
    <dgm:cxn modelId="{3386B16C-735E-4DD7-9060-ACE06A041FE7}" type="presParOf" srcId="{49C05D5D-E370-4387-981D-8376AD41960E}" destId="{2BCBAE2D-E3A7-4C66-82FB-1ECD3E853EC1}" srcOrd="2" destOrd="0" presId="urn:microsoft.com/office/officeart/2005/8/layout/process4"/>
    <dgm:cxn modelId="{9518C4BB-D91E-40B6-A9F1-2756634039C7}" type="presParOf" srcId="{2BCBAE2D-E3A7-4C66-82FB-1ECD3E853EC1}" destId="{B2017440-3BD2-46A2-B19C-881482F4BDD4}" srcOrd="0" destOrd="0" presId="urn:microsoft.com/office/officeart/2005/8/layout/process4"/>
    <dgm:cxn modelId="{102A043F-5C6D-4950-98BE-ECBE721FD0C8}" type="presParOf" srcId="{2BCBAE2D-E3A7-4C66-82FB-1ECD3E853EC1}" destId="{E8C6BF4B-022D-49BF-9DB4-26AE6D6BE219}" srcOrd="1" destOrd="0" presId="urn:microsoft.com/office/officeart/2005/8/layout/process4"/>
    <dgm:cxn modelId="{48459C9C-0B49-4A2D-AC02-5F2968FC792F}" type="presParOf" srcId="{2BCBAE2D-E3A7-4C66-82FB-1ECD3E853EC1}" destId="{C4061659-E6AA-482F-A8E4-8CFFCB32A987}" srcOrd="2" destOrd="0" presId="urn:microsoft.com/office/officeart/2005/8/layout/process4"/>
    <dgm:cxn modelId="{E796E50E-68D1-40D4-9E90-3D5F59186CE7}" type="presParOf" srcId="{C4061659-E6AA-482F-A8E4-8CFFCB32A987}" destId="{2FF934EF-0B25-43B5-99E0-B965BFBE2430}" srcOrd="0" destOrd="0" presId="urn:microsoft.com/office/officeart/2005/8/layout/process4"/>
    <dgm:cxn modelId="{BC03C8BE-62EB-4175-8903-33DB67EE7AE9}" type="presParOf" srcId="{C4061659-E6AA-482F-A8E4-8CFFCB32A987}" destId="{3D1858AC-D9BA-440A-AC1F-0A95D5D4FAD6}" srcOrd="1" destOrd="0" presId="urn:microsoft.com/office/officeart/2005/8/layout/process4"/>
    <dgm:cxn modelId="{55830E98-B9C7-4C88-886B-11879D634E72}" type="presParOf" srcId="{49C05D5D-E370-4387-981D-8376AD41960E}" destId="{A9233AAA-DFF7-4D2F-9898-FF617214DDC2}" srcOrd="3" destOrd="0" presId="urn:microsoft.com/office/officeart/2005/8/layout/process4"/>
    <dgm:cxn modelId="{32F76394-56E9-42B9-A3AA-1C218C016358}" type="presParOf" srcId="{49C05D5D-E370-4387-981D-8376AD41960E}" destId="{DA1D3377-BB1A-412B-98D2-1CE04734C466}" srcOrd="4" destOrd="0" presId="urn:microsoft.com/office/officeart/2005/8/layout/process4"/>
    <dgm:cxn modelId="{6050924A-3072-47A1-978D-622CD6ECBCAC}" type="presParOf" srcId="{DA1D3377-BB1A-412B-98D2-1CE04734C466}" destId="{1557BED7-863B-4BD0-9487-FF7C46780AC3}" srcOrd="0" destOrd="0" presId="urn:microsoft.com/office/officeart/2005/8/layout/process4"/>
    <dgm:cxn modelId="{3840E105-34D9-4245-B78C-4B511B768F30}" type="presParOf" srcId="{DA1D3377-BB1A-412B-98D2-1CE04734C466}" destId="{562CFD32-92BC-4704-ACC5-8D5F8C665905}" srcOrd="1" destOrd="0" presId="urn:microsoft.com/office/officeart/2005/8/layout/process4"/>
    <dgm:cxn modelId="{475BDE99-9C5E-4059-9767-BC4FB303536F}" type="presParOf" srcId="{DA1D3377-BB1A-412B-98D2-1CE04734C466}" destId="{8BDACB68-55BF-4EF0-987A-7B3372722E34}" srcOrd="2" destOrd="0" presId="urn:microsoft.com/office/officeart/2005/8/layout/process4"/>
    <dgm:cxn modelId="{C8039F90-FE8A-4DA1-8CC0-2555C121B600}" type="presParOf" srcId="{8BDACB68-55BF-4EF0-987A-7B3372722E34}" destId="{B3E3DFB9-794F-4FF1-82BA-00C36A84BE97}" srcOrd="0" destOrd="0" presId="urn:microsoft.com/office/officeart/2005/8/layout/process4"/>
    <dgm:cxn modelId="{8221C5D3-A45A-43F0-B441-708A1A448386}" type="presParOf" srcId="{8BDACB68-55BF-4EF0-987A-7B3372722E34}" destId="{4634898F-6A77-4FCB-AAC5-2E75CFE0CC53}"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3A3DC4-9B7A-4CF0-8317-236A74D03551}"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es-CO"/>
        </a:p>
      </dgm:t>
    </dgm:pt>
    <dgm:pt modelId="{C6085631-C291-4992-A1C4-2AEE170FCC7D}">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DESCRIPCIÓN DEL PROBLEMA</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EE8DDAE8-7190-4898-975E-4BEC32F8D09A}" type="parTrans" cxnId="{A7D865B5-0FA3-4870-A14F-E7DFEEABA27E}">
      <dgm:prSet/>
      <dgm:spPr/>
      <dgm:t>
        <a:bodyPr/>
        <a:lstStyle/>
        <a:p>
          <a:endParaRPr lang="es-CO"/>
        </a:p>
      </dgm:t>
    </dgm:pt>
    <dgm:pt modelId="{5DCB5037-1CF7-4E5A-843D-5D68299BED49}" type="sibTrans" cxnId="{A7D865B5-0FA3-4870-A14F-E7DFEEABA27E}">
      <dgm:prSet/>
      <dgm:spPr/>
      <dgm:t>
        <a:bodyPr/>
        <a:lstStyle/>
        <a:p>
          <a:endParaRPr lang="es-CO"/>
        </a:p>
      </dgm:t>
    </dgm:pt>
    <dgm:pt modelId="{A1CE41C1-FCFD-42D4-BFF8-376831819D7B}">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Este proyecto de investigación se centra en cómo es la aceptación de la comunidad  educativa de la corporación universitaria Rafael Núñez campus Barranquilla  frente al ingreso  y participación de personas  LGTBI en la institución. Es sabido que muchos factores de discriminación se pueden apreciar en distintos ámbitos frente a este movimiento social LGTBI, Como lo son sociales, educativos, culturales, familiar, laboral. Donde muchas personas son excluidas por el  simple hecho de ser de distintos géneros. Sin saber que los privamos de ciertos derechos que les corresponden por el simple hecho de ser personas. Se propende  indagar a fondo  como es tratada esta comunidad en  la institución y el nivel de aceptación  de la comunidad heterosexual  y la reivindicación de sus derechos.</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6A33D20A-6CC7-484B-972F-B6808EC7DDDB}" type="parTrans" cxnId="{8BFB310F-0BBD-4718-877E-F5AE141AB6EC}">
      <dgm:prSet/>
      <dgm:spPr/>
      <dgm:t>
        <a:bodyPr/>
        <a:lstStyle/>
        <a:p>
          <a:endParaRPr lang="es-CO"/>
        </a:p>
      </dgm:t>
    </dgm:pt>
    <dgm:pt modelId="{198DED90-F3D7-4112-BA45-B8D3442FA4A6}" type="sibTrans" cxnId="{8BFB310F-0BBD-4718-877E-F5AE141AB6EC}">
      <dgm:prSet/>
      <dgm:spPr/>
      <dgm:t>
        <a:bodyPr/>
        <a:lstStyle/>
        <a:p>
          <a:endParaRPr lang="es-CO"/>
        </a:p>
      </dgm:t>
    </dgm:pt>
    <dgm:pt modelId="{77DD843F-A55F-481C-8602-B39180EB15DA}" type="pres">
      <dgm:prSet presAssocID="{893A3DC4-9B7A-4CF0-8317-236A74D03551}" presName="Name0" presStyleCnt="0">
        <dgm:presLayoutVars>
          <dgm:dir/>
          <dgm:resizeHandles val="exact"/>
        </dgm:presLayoutVars>
      </dgm:prSet>
      <dgm:spPr/>
      <dgm:t>
        <a:bodyPr/>
        <a:lstStyle/>
        <a:p>
          <a:endParaRPr lang="es-CO"/>
        </a:p>
      </dgm:t>
    </dgm:pt>
    <dgm:pt modelId="{AABDCB9E-CDED-427E-B54C-85A27B008C4B}" type="pres">
      <dgm:prSet presAssocID="{C6085631-C291-4992-A1C4-2AEE170FCC7D}" presName="node" presStyleLbl="node1" presStyleIdx="0" presStyleCnt="2">
        <dgm:presLayoutVars>
          <dgm:bulletEnabled val="1"/>
        </dgm:presLayoutVars>
      </dgm:prSet>
      <dgm:spPr/>
      <dgm:t>
        <a:bodyPr/>
        <a:lstStyle/>
        <a:p>
          <a:endParaRPr lang="es-CO"/>
        </a:p>
      </dgm:t>
    </dgm:pt>
    <dgm:pt modelId="{76BAC60E-F116-4799-B41A-A023A0DD4671}" type="pres">
      <dgm:prSet presAssocID="{5DCB5037-1CF7-4E5A-843D-5D68299BED49}" presName="sibTrans" presStyleLbl="sibTrans2D1" presStyleIdx="0" presStyleCnt="1"/>
      <dgm:spPr/>
      <dgm:t>
        <a:bodyPr/>
        <a:lstStyle/>
        <a:p>
          <a:endParaRPr lang="es-CO"/>
        </a:p>
      </dgm:t>
    </dgm:pt>
    <dgm:pt modelId="{EADAAACB-C9A5-4426-866E-4760974B771B}" type="pres">
      <dgm:prSet presAssocID="{5DCB5037-1CF7-4E5A-843D-5D68299BED49}" presName="connectorText" presStyleLbl="sibTrans2D1" presStyleIdx="0" presStyleCnt="1"/>
      <dgm:spPr/>
      <dgm:t>
        <a:bodyPr/>
        <a:lstStyle/>
        <a:p>
          <a:endParaRPr lang="es-CO"/>
        </a:p>
      </dgm:t>
    </dgm:pt>
    <dgm:pt modelId="{37AE6ADA-C09F-42AE-AA79-80FCC6996F1F}" type="pres">
      <dgm:prSet presAssocID="{A1CE41C1-FCFD-42D4-BFF8-376831819D7B}" presName="node" presStyleLbl="node1" presStyleIdx="1" presStyleCnt="2" custLinFactNeighborX="10284" custLinFactNeighborY="1466">
        <dgm:presLayoutVars>
          <dgm:bulletEnabled val="1"/>
        </dgm:presLayoutVars>
      </dgm:prSet>
      <dgm:spPr/>
      <dgm:t>
        <a:bodyPr/>
        <a:lstStyle/>
        <a:p>
          <a:endParaRPr lang="es-CO"/>
        </a:p>
      </dgm:t>
    </dgm:pt>
  </dgm:ptLst>
  <dgm:cxnLst>
    <dgm:cxn modelId="{23809223-D522-46EE-B40E-33697BA7C723}" type="presOf" srcId="{C6085631-C291-4992-A1C4-2AEE170FCC7D}" destId="{AABDCB9E-CDED-427E-B54C-85A27B008C4B}" srcOrd="0" destOrd="0" presId="urn:microsoft.com/office/officeart/2005/8/layout/process1"/>
    <dgm:cxn modelId="{0B50B085-79FA-4E19-95EF-C036E1D361F1}" type="presOf" srcId="{A1CE41C1-FCFD-42D4-BFF8-376831819D7B}" destId="{37AE6ADA-C09F-42AE-AA79-80FCC6996F1F}" srcOrd="0" destOrd="0" presId="urn:microsoft.com/office/officeart/2005/8/layout/process1"/>
    <dgm:cxn modelId="{A7D865B5-0FA3-4870-A14F-E7DFEEABA27E}" srcId="{893A3DC4-9B7A-4CF0-8317-236A74D03551}" destId="{C6085631-C291-4992-A1C4-2AEE170FCC7D}" srcOrd="0" destOrd="0" parTransId="{EE8DDAE8-7190-4898-975E-4BEC32F8D09A}" sibTransId="{5DCB5037-1CF7-4E5A-843D-5D68299BED49}"/>
    <dgm:cxn modelId="{FF7D21DC-11EB-4BD0-B829-CC9407635E8E}" type="presOf" srcId="{5DCB5037-1CF7-4E5A-843D-5D68299BED49}" destId="{EADAAACB-C9A5-4426-866E-4760974B771B}" srcOrd="1" destOrd="0" presId="urn:microsoft.com/office/officeart/2005/8/layout/process1"/>
    <dgm:cxn modelId="{C2FE6543-BC30-4142-8CD3-559FE64BCE86}" type="presOf" srcId="{893A3DC4-9B7A-4CF0-8317-236A74D03551}" destId="{77DD843F-A55F-481C-8602-B39180EB15DA}" srcOrd="0" destOrd="0" presId="urn:microsoft.com/office/officeart/2005/8/layout/process1"/>
    <dgm:cxn modelId="{8BFB310F-0BBD-4718-877E-F5AE141AB6EC}" srcId="{893A3DC4-9B7A-4CF0-8317-236A74D03551}" destId="{A1CE41C1-FCFD-42D4-BFF8-376831819D7B}" srcOrd="1" destOrd="0" parTransId="{6A33D20A-6CC7-484B-972F-B6808EC7DDDB}" sibTransId="{198DED90-F3D7-4112-BA45-B8D3442FA4A6}"/>
    <dgm:cxn modelId="{87AE5D3D-BAED-4122-BF4D-04D4BF44D99A}" type="presOf" srcId="{5DCB5037-1CF7-4E5A-843D-5D68299BED49}" destId="{76BAC60E-F116-4799-B41A-A023A0DD4671}" srcOrd="0" destOrd="0" presId="urn:microsoft.com/office/officeart/2005/8/layout/process1"/>
    <dgm:cxn modelId="{BA9A21C9-A8E3-440C-BFCC-C6B62ABA8DF1}" type="presParOf" srcId="{77DD843F-A55F-481C-8602-B39180EB15DA}" destId="{AABDCB9E-CDED-427E-B54C-85A27B008C4B}" srcOrd="0" destOrd="0" presId="urn:microsoft.com/office/officeart/2005/8/layout/process1"/>
    <dgm:cxn modelId="{A27A2762-F1A8-4430-900E-123969902913}" type="presParOf" srcId="{77DD843F-A55F-481C-8602-B39180EB15DA}" destId="{76BAC60E-F116-4799-B41A-A023A0DD4671}" srcOrd="1" destOrd="0" presId="urn:microsoft.com/office/officeart/2005/8/layout/process1"/>
    <dgm:cxn modelId="{9266C5AD-0A86-4E98-B623-8B0ED5C45ADB}" type="presParOf" srcId="{76BAC60E-F116-4799-B41A-A023A0DD4671}" destId="{EADAAACB-C9A5-4426-866E-4760974B771B}" srcOrd="0" destOrd="0" presId="urn:microsoft.com/office/officeart/2005/8/layout/process1"/>
    <dgm:cxn modelId="{573E49AB-4DC1-46EB-9684-74D14FB0C0BB}" type="presParOf" srcId="{77DD843F-A55F-481C-8602-B39180EB15DA}" destId="{37AE6ADA-C09F-42AE-AA79-80FCC6996F1F}"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FA0121-8199-4419-BA4B-9501D94C0405}"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s-CO"/>
        </a:p>
      </dgm:t>
    </dgm:pt>
    <dgm:pt modelId="{DD152C13-F7C2-4EE3-89A4-47CF2A7C92B6}">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FORMULACION DEL PROBLEMA</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AC0088A3-814C-4F06-B208-FC9BCACFE699}" type="parTrans" cxnId="{519E181F-1141-4385-8714-775830CC0202}">
      <dgm:prSet/>
      <dgm:spPr/>
      <dgm:t>
        <a:bodyPr/>
        <a:lstStyle/>
        <a:p>
          <a:endParaRPr lang="es-CO"/>
        </a:p>
      </dgm:t>
    </dgm:pt>
    <dgm:pt modelId="{83599B7F-159E-42BE-991E-CFBF3147BF45}" type="sibTrans" cxnId="{519E181F-1141-4385-8714-775830CC0202}">
      <dgm:prSet/>
      <dgm:spPr/>
      <dgm:t>
        <a:bodyPr/>
        <a:lstStyle/>
        <a:p>
          <a:endParaRPr lang="es-CO"/>
        </a:p>
      </dgm:t>
    </dgm:pt>
    <dgm:pt modelId="{4171F5DB-943C-45EE-99DE-10B9BDC0AFA7}">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¿Cómo es la aceptación de la comunidad educativa de la  corporación universitaria Rafael Núñez campus Barranquilla frente al ingreso y participación de la comunidad  LGTBI en la </a:t>
          </a:r>
          <a:r>
            <a:rPr lang="es-CO" dirty="0" err="1" smtClean="0">
              <a:solidFill>
                <a:schemeClr val="bg2">
                  <a:lumMod val="10000"/>
                </a:schemeClr>
              </a:solidFill>
              <a:latin typeface="Times New Roman" panose="02020603050405020304" pitchFamily="18" charset="0"/>
              <a:cs typeface="Times New Roman" panose="02020603050405020304" pitchFamily="18" charset="0"/>
            </a:rPr>
            <a:t>institucion</a:t>
          </a:r>
          <a:r>
            <a:rPr lang="es-CO" dirty="0" smtClean="0">
              <a:solidFill>
                <a:schemeClr val="bg2">
                  <a:lumMod val="10000"/>
                </a:schemeClr>
              </a:solidFill>
              <a:latin typeface="Times New Roman" panose="02020603050405020304" pitchFamily="18" charset="0"/>
              <a:cs typeface="Times New Roman" panose="02020603050405020304" pitchFamily="18" charset="0"/>
            </a:rPr>
            <a:t>?</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1BEC05B4-57F9-480B-B266-2C57E9763637}" type="parTrans" cxnId="{FFBE2C8A-1C10-48F0-9630-7D3FDA5C04F0}">
      <dgm:prSet/>
      <dgm:spPr/>
      <dgm:t>
        <a:bodyPr/>
        <a:lstStyle/>
        <a:p>
          <a:endParaRPr lang="es-CO"/>
        </a:p>
      </dgm:t>
    </dgm:pt>
    <dgm:pt modelId="{A16C6E8D-BD70-4B7E-BF7D-207429EF75E1}" type="sibTrans" cxnId="{FFBE2C8A-1C10-48F0-9630-7D3FDA5C04F0}">
      <dgm:prSet/>
      <dgm:spPr/>
      <dgm:t>
        <a:bodyPr/>
        <a:lstStyle/>
        <a:p>
          <a:endParaRPr lang="es-CO"/>
        </a:p>
      </dgm:t>
    </dgm:pt>
    <dgm:pt modelId="{25030C71-50D9-4BD2-B781-23E3911021DC}" type="pres">
      <dgm:prSet presAssocID="{92FA0121-8199-4419-BA4B-9501D94C0405}" presName="Name0" presStyleCnt="0">
        <dgm:presLayoutVars>
          <dgm:dir/>
          <dgm:resizeHandles val="exact"/>
        </dgm:presLayoutVars>
      </dgm:prSet>
      <dgm:spPr/>
      <dgm:t>
        <a:bodyPr/>
        <a:lstStyle/>
        <a:p>
          <a:endParaRPr lang="es-CO"/>
        </a:p>
      </dgm:t>
    </dgm:pt>
    <dgm:pt modelId="{ABCF5063-D90B-4AE6-9C1C-75E09032F3AF}" type="pres">
      <dgm:prSet presAssocID="{DD152C13-F7C2-4EE3-89A4-47CF2A7C92B6}" presName="node" presStyleLbl="node1" presStyleIdx="0" presStyleCnt="2">
        <dgm:presLayoutVars>
          <dgm:bulletEnabled val="1"/>
        </dgm:presLayoutVars>
      </dgm:prSet>
      <dgm:spPr/>
      <dgm:t>
        <a:bodyPr/>
        <a:lstStyle/>
        <a:p>
          <a:endParaRPr lang="es-CO"/>
        </a:p>
      </dgm:t>
    </dgm:pt>
    <dgm:pt modelId="{2D14EC74-A584-4314-8F43-0F4EC0B95D69}" type="pres">
      <dgm:prSet presAssocID="{83599B7F-159E-42BE-991E-CFBF3147BF45}" presName="sibTrans" presStyleLbl="sibTrans2D1" presStyleIdx="0" presStyleCnt="1"/>
      <dgm:spPr/>
      <dgm:t>
        <a:bodyPr/>
        <a:lstStyle/>
        <a:p>
          <a:endParaRPr lang="es-CO"/>
        </a:p>
      </dgm:t>
    </dgm:pt>
    <dgm:pt modelId="{6CD395A1-2567-4B5C-B19A-347477399AF0}" type="pres">
      <dgm:prSet presAssocID="{83599B7F-159E-42BE-991E-CFBF3147BF45}" presName="connectorText" presStyleLbl="sibTrans2D1" presStyleIdx="0" presStyleCnt="1"/>
      <dgm:spPr/>
      <dgm:t>
        <a:bodyPr/>
        <a:lstStyle/>
        <a:p>
          <a:endParaRPr lang="es-CO"/>
        </a:p>
      </dgm:t>
    </dgm:pt>
    <dgm:pt modelId="{8C1FB95F-69EB-4849-AC25-D9ED96EB73B7}" type="pres">
      <dgm:prSet presAssocID="{4171F5DB-943C-45EE-99DE-10B9BDC0AFA7}" presName="node" presStyleLbl="node1" presStyleIdx="1" presStyleCnt="2">
        <dgm:presLayoutVars>
          <dgm:bulletEnabled val="1"/>
        </dgm:presLayoutVars>
      </dgm:prSet>
      <dgm:spPr/>
      <dgm:t>
        <a:bodyPr/>
        <a:lstStyle/>
        <a:p>
          <a:endParaRPr lang="es-CO"/>
        </a:p>
      </dgm:t>
    </dgm:pt>
  </dgm:ptLst>
  <dgm:cxnLst>
    <dgm:cxn modelId="{9BB9DB4C-CC52-4698-AE4E-112517F5857C}" type="presOf" srcId="{92FA0121-8199-4419-BA4B-9501D94C0405}" destId="{25030C71-50D9-4BD2-B781-23E3911021DC}" srcOrd="0" destOrd="0" presId="urn:microsoft.com/office/officeart/2005/8/layout/process1"/>
    <dgm:cxn modelId="{5D7B3039-B297-452A-B563-DEE1E835DDB0}" type="presOf" srcId="{83599B7F-159E-42BE-991E-CFBF3147BF45}" destId="{2D14EC74-A584-4314-8F43-0F4EC0B95D69}" srcOrd="0" destOrd="0" presId="urn:microsoft.com/office/officeart/2005/8/layout/process1"/>
    <dgm:cxn modelId="{4DC4CE35-BFA6-465B-A6C1-98C3E56E79D5}" type="presOf" srcId="{DD152C13-F7C2-4EE3-89A4-47CF2A7C92B6}" destId="{ABCF5063-D90B-4AE6-9C1C-75E09032F3AF}" srcOrd="0" destOrd="0" presId="urn:microsoft.com/office/officeart/2005/8/layout/process1"/>
    <dgm:cxn modelId="{FFBE2C8A-1C10-48F0-9630-7D3FDA5C04F0}" srcId="{92FA0121-8199-4419-BA4B-9501D94C0405}" destId="{4171F5DB-943C-45EE-99DE-10B9BDC0AFA7}" srcOrd="1" destOrd="0" parTransId="{1BEC05B4-57F9-480B-B266-2C57E9763637}" sibTransId="{A16C6E8D-BD70-4B7E-BF7D-207429EF75E1}"/>
    <dgm:cxn modelId="{D6A2A512-00AA-49F9-BE0A-DDDD30A02024}" type="presOf" srcId="{4171F5DB-943C-45EE-99DE-10B9BDC0AFA7}" destId="{8C1FB95F-69EB-4849-AC25-D9ED96EB73B7}" srcOrd="0" destOrd="0" presId="urn:microsoft.com/office/officeart/2005/8/layout/process1"/>
    <dgm:cxn modelId="{519E181F-1141-4385-8714-775830CC0202}" srcId="{92FA0121-8199-4419-BA4B-9501D94C0405}" destId="{DD152C13-F7C2-4EE3-89A4-47CF2A7C92B6}" srcOrd="0" destOrd="0" parTransId="{AC0088A3-814C-4F06-B208-FC9BCACFE699}" sibTransId="{83599B7F-159E-42BE-991E-CFBF3147BF45}"/>
    <dgm:cxn modelId="{874517AD-DA12-4EE6-A879-FA79677BDEA8}" type="presOf" srcId="{83599B7F-159E-42BE-991E-CFBF3147BF45}" destId="{6CD395A1-2567-4B5C-B19A-347477399AF0}" srcOrd="1" destOrd="0" presId="urn:microsoft.com/office/officeart/2005/8/layout/process1"/>
    <dgm:cxn modelId="{A156AFF8-B572-4A3F-92F7-7E97F2BFBFE9}" type="presParOf" srcId="{25030C71-50D9-4BD2-B781-23E3911021DC}" destId="{ABCF5063-D90B-4AE6-9C1C-75E09032F3AF}" srcOrd="0" destOrd="0" presId="urn:microsoft.com/office/officeart/2005/8/layout/process1"/>
    <dgm:cxn modelId="{44C89E71-E60A-4620-A52B-27D2308C45E2}" type="presParOf" srcId="{25030C71-50D9-4BD2-B781-23E3911021DC}" destId="{2D14EC74-A584-4314-8F43-0F4EC0B95D69}" srcOrd="1" destOrd="0" presId="urn:microsoft.com/office/officeart/2005/8/layout/process1"/>
    <dgm:cxn modelId="{F1228125-7A9B-4B40-AA8B-095D1A214CA5}" type="presParOf" srcId="{2D14EC74-A584-4314-8F43-0F4EC0B95D69}" destId="{6CD395A1-2567-4B5C-B19A-347477399AF0}" srcOrd="0" destOrd="0" presId="urn:microsoft.com/office/officeart/2005/8/layout/process1"/>
    <dgm:cxn modelId="{85BD9579-2AFC-4693-8C44-E638AAA59ADA}" type="presParOf" srcId="{25030C71-50D9-4BD2-B781-23E3911021DC}" destId="{8C1FB95F-69EB-4849-AC25-D9ED96EB73B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072E12-2542-40C9-A373-50DAEBE480A0}" type="doc">
      <dgm:prSet loTypeId="urn:microsoft.com/office/officeart/2005/8/layout/matrix3" loCatId="matrix" qsTypeId="urn:microsoft.com/office/officeart/2005/8/quickstyle/simple1" qsCatId="simple" csTypeId="urn:microsoft.com/office/officeart/2005/8/colors/colorful2" csCatId="colorful"/>
      <dgm:spPr/>
      <dgm:t>
        <a:bodyPr/>
        <a:lstStyle/>
        <a:p>
          <a:endParaRPr lang="es-CO"/>
        </a:p>
      </dgm:t>
    </dgm:pt>
    <dgm:pt modelId="{751D902C-6BDE-4A13-81B1-7C8C94DE7CB9}">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MÉTODO DE INVESTIGACIÓN</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B9558508-ED80-4725-BBBF-DE339186F01E}" type="parTrans" cxnId="{7F6DC69A-DCF9-4AFF-81DA-695E1E3E328C}">
      <dgm:prSet/>
      <dgm:spPr/>
      <dgm:t>
        <a:bodyPr/>
        <a:lstStyle/>
        <a:p>
          <a:endParaRPr lang="es-CO"/>
        </a:p>
      </dgm:t>
    </dgm:pt>
    <dgm:pt modelId="{6971B8AF-51FE-4112-81B3-B2580A96D30F}" type="sibTrans" cxnId="{7F6DC69A-DCF9-4AFF-81DA-695E1E3E328C}">
      <dgm:prSet/>
      <dgm:spPr/>
      <dgm:t>
        <a:bodyPr/>
        <a:lstStyle/>
        <a:p>
          <a:endParaRPr lang="es-CO"/>
        </a:p>
      </dgm:t>
    </dgm:pt>
    <dgm:pt modelId="{28FEBA85-698B-4906-AC34-642EF703644B}">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La metodología de investigación es de carácter fenomenológico, con el fin de conocer  cuál es el nivel de aceptación de la comunidad nuñista campus Barranquilla frente a la participación de la   comunidad LGTBI en la corporación</a:t>
          </a:r>
          <a:r>
            <a:rPr lang="es-CO" dirty="0" smtClean="0">
              <a:solidFill>
                <a:schemeClr val="bg2">
                  <a:lumMod val="10000"/>
                </a:schemeClr>
              </a:solidFill>
            </a:rPr>
            <a:t>.</a:t>
          </a:r>
          <a:endParaRPr lang="es-CO" dirty="0">
            <a:solidFill>
              <a:schemeClr val="bg2">
                <a:lumMod val="10000"/>
              </a:schemeClr>
            </a:solidFill>
          </a:endParaRPr>
        </a:p>
      </dgm:t>
    </dgm:pt>
    <dgm:pt modelId="{8864C0D5-72C4-4C40-B4A3-38C2955326E1}" type="parTrans" cxnId="{2D1508B8-BCB5-4540-A95B-B98A0B939C31}">
      <dgm:prSet/>
      <dgm:spPr/>
      <dgm:t>
        <a:bodyPr/>
        <a:lstStyle/>
        <a:p>
          <a:endParaRPr lang="es-CO"/>
        </a:p>
      </dgm:t>
    </dgm:pt>
    <dgm:pt modelId="{09A3A7BD-1EFD-4917-8B4C-37424D0FAF7B}" type="sibTrans" cxnId="{2D1508B8-BCB5-4540-A95B-B98A0B939C31}">
      <dgm:prSet/>
      <dgm:spPr/>
      <dgm:t>
        <a:bodyPr/>
        <a:lstStyle/>
        <a:p>
          <a:endParaRPr lang="es-CO"/>
        </a:p>
      </dgm:t>
    </dgm:pt>
    <dgm:pt modelId="{F3777CBD-2019-4C10-993A-324E957056E2}">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TIPO DE INVESTIGACIÓN</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1762102D-0FB5-457B-BB3E-A4946D1204FA}" type="parTrans" cxnId="{4BB6D861-04E4-404B-BCF3-D7723E16EF41}">
      <dgm:prSet/>
      <dgm:spPr/>
      <dgm:t>
        <a:bodyPr/>
        <a:lstStyle/>
        <a:p>
          <a:endParaRPr lang="es-CO"/>
        </a:p>
      </dgm:t>
    </dgm:pt>
    <dgm:pt modelId="{D5FBDB34-24B6-4D80-BC9B-2B734746FA28}" type="sibTrans" cxnId="{4BB6D861-04E4-404B-BCF3-D7723E16EF41}">
      <dgm:prSet/>
      <dgm:spPr/>
      <dgm:t>
        <a:bodyPr/>
        <a:lstStyle/>
        <a:p>
          <a:endParaRPr lang="es-CO"/>
        </a:p>
      </dgm:t>
    </dgm:pt>
    <dgm:pt modelId="{DE38ADEA-E4B3-4E32-B145-958F81633837}">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El tipo de la investigación es cualitativo-cuantitativo. Con el fin de interpretar de forma adecuada los fenómenos sociales desde un punto conceptual y a su vez profundizar en casos específicos que nos ayuden a entender la situación que vive una persona perteneciente a la comunidad LGTBI en el campo de participación.</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BD969332-3E3D-44A9-850D-61C8454F3755}" type="parTrans" cxnId="{813392AB-A3F9-4A31-A192-80F45AC63C54}">
      <dgm:prSet/>
      <dgm:spPr/>
      <dgm:t>
        <a:bodyPr/>
        <a:lstStyle/>
        <a:p>
          <a:endParaRPr lang="es-CO"/>
        </a:p>
      </dgm:t>
    </dgm:pt>
    <dgm:pt modelId="{86D0DAD9-1DBF-49DF-8F53-4BAB30BBC131}" type="sibTrans" cxnId="{813392AB-A3F9-4A31-A192-80F45AC63C54}">
      <dgm:prSet/>
      <dgm:spPr/>
      <dgm:t>
        <a:bodyPr/>
        <a:lstStyle/>
        <a:p>
          <a:endParaRPr lang="es-CO"/>
        </a:p>
      </dgm:t>
    </dgm:pt>
    <dgm:pt modelId="{7C3911CC-9AA9-464E-9284-11353C0A03F5}" type="pres">
      <dgm:prSet presAssocID="{51072E12-2542-40C9-A373-50DAEBE480A0}" presName="matrix" presStyleCnt="0">
        <dgm:presLayoutVars>
          <dgm:chMax val="1"/>
          <dgm:dir/>
          <dgm:resizeHandles val="exact"/>
        </dgm:presLayoutVars>
      </dgm:prSet>
      <dgm:spPr/>
      <dgm:t>
        <a:bodyPr/>
        <a:lstStyle/>
        <a:p>
          <a:endParaRPr lang="es-CO"/>
        </a:p>
      </dgm:t>
    </dgm:pt>
    <dgm:pt modelId="{6DC562B2-8BFD-4C18-8990-BE7505628BC7}" type="pres">
      <dgm:prSet presAssocID="{51072E12-2542-40C9-A373-50DAEBE480A0}" presName="diamond" presStyleLbl="bgShp" presStyleIdx="0" presStyleCnt="1"/>
      <dgm:spPr/>
    </dgm:pt>
    <dgm:pt modelId="{ACD06BD2-0C79-474B-9634-0B7046FD1787}" type="pres">
      <dgm:prSet presAssocID="{51072E12-2542-40C9-A373-50DAEBE480A0}" presName="quad1" presStyleLbl="node1" presStyleIdx="0" presStyleCnt="4">
        <dgm:presLayoutVars>
          <dgm:chMax val="0"/>
          <dgm:chPref val="0"/>
          <dgm:bulletEnabled val="1"/>
        </dgm:presLayoutVars>
      </dgm:prSet>
      <dgm:spPr/>
      <dgm:t>
        <a:bodyPr/>
        <a:lstStyle/>
        <a:p>
          <a:endParaRPr lang="es-CO"/>
        </a:p>
      </dgm:t>
    </dgm:pt>
    <dgm:pt modelId="{44B8FD0E-C2F3-4B1C-B814-1E2D7D40E89D}" type="pres">
      <dgm:prSet presAssocID="{51072E12-2542-40C9-A373-50DAEBE480A0}" presName="quad2" presStyleLbl="node1" presStyleIdx="1" presStyleCnt="4">
        <dgm:presLayoutVars>
          <dgm:chMax val="0"/>
          <dgm:chPref val="0"/>
          <dgm:bulletEnabled val="1"/>
        </dgm:presLayoutVars>
      </dgm:prSet>
      <dgm:spPr/>
      <dgm:t>
        <a:bodyPr/>
        <a:lstStyle/>
        <a:p>
          <a:endParaRPr lang="es-CO"/>
        </a:p>
      </dgm:t>
    </dgm:pt>
    <dgm:pt modelId="{1AEF1494-3CBB-4731-97C2-3075E76F6E94}" type="pres">
      <dgm:prSet presAssocID="{51072E12-2542-40C9-A373-50DAEBE480A0}" presName="quad3" presStyleLbl="node1" presStyleIdx="2" presStyleCnt="4">
        <dgm:presLayoutVars>
          <dgm:chMax val="0"/>
          <dgm:chPref val="0"/>
          <dgm:bulletEnabled val="1"/>
        </dgm:presLayoutVars>
      </dgm:prSet>
      <dgm:spPr/>
      <dgm:t>
        <a:bodyPr/>
        <a:lstStyle/>
        <a:p>
          <a:endParaRPr lang="es-CO"/>
        </a:p>
      </dgm:t>
    </dgm:pt>
    <dgm:pt modelId="{5A86E7E7-2D5A-4009-9521-0C6DE693875F}" type="pres">
      <dgm:prSet presAssocID="{51072E12-2542-40C9-A373-50DAEBE480A0}" presName="quad4" presStyleLbl="node1" presStyleIdx="3" presStyleCnt="4">
        <dgm:presLayoutVars>
          <dgm:chMax val="0"/>
          <dgm:chPref val="0"/>
          <dgm:bulletEnabled val="1"/>
        </dgm:presLayoutVars>
      </dgm:prSet>
      <dgm:spPr/>
      <dgm:t>
        <a:bodyPr/>
        <a:lstStyle/>
        <a:p>
          <a:endParaRPr lang="es-CO"/>
        </a:p>
      </dgm:t>
    </dgm:pt>
  </dgm:ptLst>
  <dgm:cxnLst>
    <dgm:cxn modelId="{2D1508B8-BCB5-4540-A95B-B98A0B939C31}" srcId="{51072E12-2542-40C9-A373-50DAEBE480A0}" destId="{28FEBA85-698B-4906-AC34-642EF703644B}" srcOrd="1" destOrd="0" parTransId="{8864C0D5-72C4-4C40-B4A3-38C2955326E1}" sibTransId="{09A3A7BD-1EFD-4917-8B4C-37424D0FAF7B}"/>
    <dgm:cxn modelId="{CE76105C-34DE-46A1-AEFF-9D6A59C10EB3}" type="presOf" srcId="{F3777CBD-2019-4C10-993A-324E957056E2}" destId="{1AEF1494-3CBB-4731-97C2-3075E76F6E94}" srcOrd="0" destOrd="0" presId="urn:microsoft.com/office/officeart/2005/8/layout/matrix3"/>
    <dgm:cxn modelId="{2502A5DA-7B68-4470-90E4-B8774BA54DCC}" type="presOf" srcId="{751D902C-6BDE-4A13-81B1-7C8C94DE7CB9}" destId="{ACD06BD2-0C79-474B-9634-0B7046FD1787}" srcOrd="0" destOrd="0" presId="urn:microsoft.com/office/officeart/2005/8/layout/matrix3"/>
    <dgm:cxn modelId="{D148E896-6CE9-42E0-9F45-2FA1E68BFA4A}" type="presOf" srcId="{28FEBA85-698B-4906-AC34-642EF703644B}" destId="{44B8FD0E-C2F3-4B1C-B814-1E2D7D40E89D}" srcOrd="0" destOrd="0" presId="urn:microsoft.com/office/officeart/2005/8/layout/matrix3"/>
    <dgm:cxn modelId="{813392AB-A3F9-4A31-A192-80F45AC63C54}" srcId="{51072E12-2542-40C9-A373-50DAEBE480A0}" destId="{DE38ADEA-E4B3-4E32-B145-958F81633837}" srcOrd="3" destOrd="0" parTransId="{BD969332-3E3D-44A9-850D-61C8454F3755}" sibTransId="{86D0DAD9-1DBF-49DF-8F53-4BAB30BBC131}"/>
    <dgm:cxn modelId="{4BB6D861-04E4-404B-BCF3-D7723E16EF41}" srcId="{51072E12-2542-40C9-A373-50DAEBE480A0}" destId="{F3777CBD-2019-4C10-993A-324E957056E2}" srcOrd="2" destOrd="0" parTransId="{1762102D-0FB5-457B-BB3E-A4946D1204FA}" sibTransId="{D5FBDB34-24B6-4D80-BC9B-2B734746FA28}"/>
    <dgm:cxn modelId="{7F6DC69A-DCF9-4AFF-81DA-695E1E3E328C}" srcId="{51072E12-2542-40C9-A373-50DAEBE480A0}" destId="{751D902C-6BDE-4A13-81B1-7C8C94DE7CB9}" srcOrd="0" destOrd="0" parTransId="{B9558508-ED80-4725-BBBF-DE339186F01E}" sibTransId="{6971B8AF-51FE-4112-81B3-B2580A96D30F}"/>
    <dgm:cxn modelId="{C40C6C55-1B82-411F-BD01-699DA3990692}" type="presOf" srcId="{51072E12-2542-40C9-A373-50DAEBE480A0}" destId="{7C3911CC-9AA9-464E-9284-11353C0A03F5}" srcOrd="0" destOrd="0" presId="urn:microsoft.com/office/officeart/2005/8/layout/matrix3"/>
    <dgm:cxn modelId="{F795125D-9ADA-4A34-8F31-844173C79BC7}" type="presOf" srcId="{DE38ADEA-E4B3-4E32-B145-958F81633837}" destId="{5A86E7E7-2D5A-4009-9521-0C6DE693875F}" srcOrd="0" destOrd="0" presId="urn:microsoft.com/office/officeart/2005/8/layout/matrix3"/>
    <dgm:cxn modelId="{3A643344-859C-4B39-B781-4D8A4AA5AEF0}" type="presParOf" srcId="{7C3911CC-9AA9-464E-9284-11353C0A03F5}" destId="{6DC562B2-8BFD-4C18-8990-BE7505628BC7}" srcOrd="0" destOrd="0" presId="urn:microsoft.com/office/officeart/2005/8/layout/matrix3"/>
    <dgm:cxn modelId="{582347C6-20F5-4CA7-BA26-00ECF43115A1}" type="presParOf" srcId="{7C3911CC-9AA9-464E-9284-11353C0A03F5}" destId="{ACD06BD2-0C79-474B-9634-0B7046FD1787}" srcOrd="1" destOrd="0" presId="urn:microsoft.com/office/officeart/2005/8/layout/matrix3"/>
    <dgm:cxn modelId="{5F566A00-2501-4DA3-A952-237C137F1204}" type="presParOf" srcId="{7C3911CC-9AA9-464E-9284-11353C0A03F5}" destId="{44B8FD0E-C2F3-4B1C-B814-1E2D7D40E89D}" srcOrd="2" destOrd="0" presId="urn:microsoft.com/office/officeart/2005/8/layout/matrix3"/>
    <dgm:cxn modelId="{BAAECCAC-1A2A-4A53-8736-6668C38F89DB}" type="presParOf" srcId="{7C3911CC-9AA9-464E-9284-11353C0A03F5}" destId="{1AEF1494-3CBB-4731-97C2-3075E76F6E94}" srcOrd="3" destOrd="0" presId="urn:microsoft.com/office/officeart/2005/8/layout/matrix3"/>
    <dgm:cxn modelId="{7CF9DDE1-E98C-4F20-88DA-3901ABB18C9F}" type="presParOf" srcId="{7C3911CC-9AA9-464E-9284-11353C0A03F5}" destId="{5A86E7E7-2D5A-4009-9521-0C6DE693875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F0B58E-0789-41EF-97B0-C95F319A1823}"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s-CO"/>
        </a:p>
      </dgm:t>
    </dgm:pt>
    <dgm:pt modelId="{21FB5075-49EB-47BD-B782-491862F6B58D}">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LAS CATEGORIAS DE ANALISIS</a:t>
          </a:r>
          <a:endParaRPr lang="es-CO" b="1" dirty="0">
            <a:solidFill>
              <a:schemeClr val="bg2">
                <a:lumMod val="10000"/>
              </a:schemeClr>
            </a:solidFill>
            <a:latin typeface="Times New Roman" panose="02020603050405020304" pitchFamily="18" charset="0"/>
            <a:cs typeface="Times New Roman" panose="02020603050405020304" pitchFamily="18" charset="0"/>
          </a:endParaRPr>
        </a:p>
      </dgm:t>
    </dgm:pt>
    <dgm:pt modelId="{71F57A96-616E-4BAA-84D9-B26FF386F4BE}" type="parTrans" cxnId="{01308226-C17E-43E7-9CD0-61AC72DCE7FD}">
      <dgm:prSet/>
      <dgm:spPr/>
      <dgm:t>
        <a:bodyPr/>
        <a:lstStyle/>
        <a:p>
          <a:endParaRPr lang="es-CO"/>
        </a:p>
      </dgm:t>
    </dgm:pt>
    <dgm:pt modelId="{3B2DA20E-6D00-48E3-AF74-0A002C3D2E6C}" type="sibTrans" cxnId="{01308226-C17E-43E7-9CD0-61AC72DCE7FD}">
      <dgm:prSet/>
      <dgm:spPr/>
      <dgm:t>
        <a:bodyPr/>
        <a:lstStyle/>
        <a:p>
          <a:endParaRPr lang="es-CO"/>
        </a:p>
      </dgm:t>
    </dgm:pt>
    <dgm:pt modelId="{05FBF6B7-A053-4587-91AB-B65CE5808418}">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Percepción: </a:t>
          </a:r>
          <a:r>
            <a:rPr lang="es-CO" dirty="0" smtClean="0">
              <a:solidFill>
                <a:schemeClr val="bg2">
                  <a:lumMod val="10000"/>
                </a:schemeClr>
              </a:solidFill>
              <a:latin typeface="Times New Roman" panose="02020603050405020304" pitchFamily="18" charset="0"/>
              <a:cs typeface="Times New Roman" panose="02020603050405020304" pitchFamily="18" charset="0"/>
            </a:rPr>
            <a:t>Se evidencia la percepción debida a que la muestra escogida, permitirá analizar cuál es la postura que tienen los estudiantes, docentes y administrativos, frente a la comunidad LGTBI</a:t>
          </a:r>
          <a:r>
            <a:rPr lang="es-CO" dirty="0" smtClean="0">
              <a:solidFill>
                <a:schemeClr val="bg2">
                  <a:lumMod val="10000"/>
                </a:schemeClr>
              </a:solidFill>
            </a:rPr>
            <a:t>.</a:t>
          </a:r>
          <a:endParaRPr lang="es-CO" dirty="0">
            <a:solidFill>
              <a:schemeClr val="bg2">
                <a:lumMod val="10000"/>
              </a:schemeClr>
            </a:solidFill>
          </a:endParaRPr>
        </a:p>
      </dgm:t>
    </dgm:pt>
    <dgm:pt modelId="{FE34CB9D-925F-469C-8281-D26468197BBF}" type="parTrans" cxnId="{E3F311E8-A399-46A0-85CB-BE6024B56A2D}">
      <dgm:prSet/>
      <dgm:spPr/>
      <dgm:t>
        <a:bodyPr/>
        <a:lstStyle/>
        <a:p>
          <a:endParaRPr lang="es-CO"/>
        </a:p>
      </dgm:t>
    </dgm:pt>
    <dgm:pt modelId="{18847766-A4F2-4E4E-8A97-ED3B50EF0CCC}" type="sibTrans" cxnId="{E3F311E8-A399-46A0-85CB-BE6024B56A2D}">
      <dgm:prSet/>
      <dgm:spPr/>
      <dgm:t>
        <a:bodyPr/>
        <a:lstStyle/>
        <a:p>
          <a:endParaRPr lang="es-CO"/>
        </a:p>
      </dgm:t>
    </dgm:pt>
    <dgm:pt modelId="{1133895D-4ABC-4711-B390-31E06FE6BA66}">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Participación: </a:t>
          </a:r>
          <a:r>
            <a:rPr lang="es-CO" dirty="0" smtClean="0">
              <a:solidFill>
                <a:schemeClr val="bg2">
                  <a:lumMod val="10000"/>
                </a:schemeClr>
              </a:solidFill>
              <a:latin typeface="Times New Roman" panose="02020603050405020304" pitchFamily="18" charset="0"/>
              <a:cs typeface="Times New Roman" panose="02020603050405020304" pitchFamily="18" charset="0"/>
            </a:rPr>
            <a:t>esta categoría de análisis permitirá analizar, si los estudiantes docentes y administrativos, permiten la participación abierta y el libre desarrollo de la personalidad sin exclusión social por  su identidad sexual.</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186251A9-CB21-412A-9621-FC7B12F89A61}" type="parTrans" cxnId="{505A16D3-114B-4D79-9AEB-C099C60AF357}">
      <dgm:prSet/>
      <dgm:spPr/>
      <dgm:t>
        <a:bodyPr/>
        <a:lstStyle/>
        <a:p>
          <a:endParaRPr lang="es-CO"/>
        </a:p>
      </dgm:t>
    </dgm:pt>
    <dgm:pt modelId="{212AB7DF-C559-46BE-9E1C-4CD5C49DB476}" type="sibTrans" cxnId="{505A16D3-114B-4D79-9AEB-C099C60AF357}">
      <dgm:prSet/>
      <dgm:spPr/>
      <dgm:t>
        <a:bodyPr/>
        <a:lstStyle/>
        <a:p>
          <a:endParaRPr lang="es-CO"/>
        </a:p>
      </dgm:t>
    </dgm:pt>
    <dgm:pt modelId="{9008B254-ABAB-4FD5-A2CB-48264344F509}">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Aceptación: </a:t>
          </a:r>
          <a:r>
            <a:rPr lang="es-CO" dirty="0" smtClean="0">
              <a:solidFill>
                <a:schemeClr val="bg2">
                  <a:lumMod val="10000"/>
                </a:schemeClr>
              </a:solidFill>
              <a:latin typeface="Times New Roman" panose="02020603050405020304" pitchFamily="18" charset="0"/>
              <a:cs typeface="Times New Roman" panose="02020603050405020304" pitchFamily="18" charset="0"/>
            </a:rPr>
            <a:t>esta categoría, nos permitirá analizar el nivel de aceptación que tienen los estudiantes, docentes y administrativos, frente a la comunidad LGTBI y si son tolerantes con su identidad sexual.</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239E6811-296F-4A88-9B2B-1639BA5B2A0B}" type="parTrans" cxnId="{87FF6CC1-FB13-41D0-9830-4D49B25B56EC}">
      <dgm:prSet/>
      <dgm:spPr/>
      <dgm:t>
        <a:bodyPr/>
        <a:lstStyle/>
        <a:p>
          <a:endParaRPr lang="es-CO"/>
        </a:p>
      </dgm:t>
    </dgm:pt>
    <dgm:pt modelId="{E04EF5C1-AD17-4D63-8A11-B45D40596F57}" type="sibTrans" cxnId="{87FF6CC1-FB13-41D0-9830-4D49B25B56EC}">
      <dgm:prSet/>
      <dgm:spPr/>
      <dgm:t>
        <a:bodyPr/>
        <a:lstStyle/>
        <a:p>
          <a:endParaRPr lang="es-CO"/>
        </a:p>
      </dgm:t>
    </dgm:pt>
    <dgm:pt modelId="{2044C95A-9F82-492D-B112-3941145A4C1C}">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Géneros: </a:t>
          </a:r>
          <a:r>
            <a:rPr lang="es-CO" dirty="0" smtClean="0">
              <a:solidFill>
                <a:schemeClr val="bg2">
                  <a:lumMod val="10000"/>
                </a:schemeClr>
              </a:solidFill>
              <a:latin typeface="Times New Roman" panose="02020603050405020304" pitchFamily="18" charset="0"/>
              <a:cs typeface="Times New Roman" panose="02020603050405020304" pitchFamily="18" charset="0"/>
            </a:rPr>
            <a:t>se evidencia esta categoría debido a que estamos hablando de una comunidad LGTBI y su identidad sexual</a:t>
          </a:r>
          <a:r>
            <a:rPr lang="es-CO" dirty="0" smtClean="0">
              <a:latin typeface="Times New Roman" panose="02020603050405020304" pitchFamily="18" charset="0"/>
              <a:cs typeface="Times New Roman" panose="02020603050405020304" pitchFamily="18" charset="0"/>
            </a:rPr>
            <a:t>.</a:t>
          </a:r>
          <a:endParaRPr lang="es-CO" dirty="0">
            <a:latin typeface="Times New Roman" panose="02020603050405020304" pitchFamily="18" charset="0"/>
            <a:cs typeface="Times New Roman" panose="02020603050405020304" pitchFamily="18" charset="0"/>
          </a:endParaRPr>
        </a:p>
      </dgm:t>
    </dgm:pt>
    <dgm:pt modelId="{E2BC798B-CF20-4535-B8B2-8B6800C55B65}" type="parTrans" cxnId="{35BA4A7B-E56B-4C68-9591-85F5E0174C78}">
      <dgm:prSet/>
      <dgm:spPr/>
      <dgm:t>
        <a:bodyPr/>
        <a:lstStyle/>
        <a:p>
          <a:endParaRPr lang="es-CO"/>
        </a:p>
      </dgm:t>
    </dgm:pt>
    <dgm:pt modelId="{4B9C13E6-241D-4841-892A-3EF9E840FA2F}" type="sibTrans" cxnId="{35BA4A7B-E56B-4C68-9591-85F5E0174C78}">
      <dgm:prSet/>
      <dgm:spPr/>
      <dgm:t>
        <a:bodyPr/>
        <a:lstStyle/>
        <a:p>
          <a:endParaRPr lang="es-CO"/>
        </a:p>
      </dgm:t>
    </dgm:pt>
    <dgm:pt modelId="{3431F259-176F-4F85-B577-74098D66AA3A}" type="pres">
      <dgm:prSet presAssocID="{27F0B58E-0789-41EF-97B0-C95F319A1823}" presName="diagram" presStyleCnt="0">
        <dgm:presLayoutVars>
          <dgm:chPref val="1"/>
          <dgm:dir/>
          <dgm:animOne val="branch"/>
          <dgm:animLvl val="lvl"/>
          <dgm:resizeHandles val="exact"/>
        </dgm:presLayoutVars>
      </dgm:prSet>
      <dgm:spPr/>
      <dgm:t>
        <a:bodyPr/>
        <a:lstStyle/>
        <a:p>
          <a:endParaRPr lang="es-CO"/>
        </a:p>
      </dgm:t>
    </dgm:pt>
    <dgm:pt modelId="{51371D33-D8CC-483D-98E8-A86DB62A4C95}" type="pres">
      <dgm:prSet presAssocID="{21FB5075-49EB-47BD-B782-491862F6B58D}" presName="root1" presStyleCnt="0"/>
      <dgm:spPr/>
    </dgm:pt>
    <dgm:pt modelId="{F807B324-7E27-4849-A24A-62603C9E4806}" type="pres">
      <dgm:prSet presAssocID="{21FB5075-49EB-47BD-B782-491862F6B58D}" presName="LevelOneTextNode" presStyleLbl="node0" presStyleIdx="0" presStyleCnt="1">
        <dgm:presLayoutVars>
          <dgm:chPref val="3"/>
        </dgm:presLayoutVars>
      </dgm:prSet>
      <dgm:spPr/>
      <dgm:t>
        <a:bodyPr/>
        <a:lstStyle/>
        <a:p>
          <a:endParaRPr lang="es-CO"/>
        </a:p>
      </dgm:t>
    </dgm:pt>
    <dgm:pt modelId="{4AFFEAD7-6565-4C1F-8F01-5FBEEC17C0EF}" type="pres">
      <dgm:prSet presAssocID="{21FB5075-49EB-47BD-B782-491862F6B58D}" presName="level2hierChild" presStyleCnt="0"/>
      <dgm:spPr/>
    </dgm:pt>
    <dgm:pt modelId="{1A6F6C48-B831-4DDE-AB81-78BA75C75EB6}" type="pres">
      <dgm:prSet presAssocID="{FE34CB9D-925F-469C-8281-D26468197BBF}" presName="conn2-1" presStyleLbl="parChTrans1D2" presStyleIdx="0" presStyleCnt="4"/>
      <dgm:spPr/>
      <dgm:t>
        <a:bodyPr/>
        <a:lstStyle/>
        <a:p>
          <a:endParaRPr lang="es-CO"/>
        </a:p>
      </dgm:t>
    </dgm:pt>
    <dgm:pt modelId="{35E6C88A-1479-4246-A226-430B3F691343}" type="pres">
      <dgm:prSet presAssocID="{FE34CB9D-925F-469C-8281-D26468197BBF}" presName="connTx" presStyleLbl="parChTrans1D2" presStyleIdx="0" presStyleCnt="4"/>
      <dgm:spPr/>
      <dgm:t>
        <a:bodyPr/>
        <a:lstStyle/>
        <a:p>
          <a:endParaRPr lang="es-CO"/>
        </a:p>
      </dgm:t>
    </dgm:pt>
    <dgm:pt modelId="{CE889D0A-35AA-460D-93FE-F2A22366DE77}" type="pres">
      <dgm:prSet presAssocID="{05FBF6B7-A053-4587-91AB-B65CE5808418}" presName="root2" presStyleCnt="0"/>
      <dgm:spPr/>
    </dgm:pt>
    <dgm:pt modelId="{4082C295-3220-4579-B33B-40B383056709}" type="pres">
      <dgm:prSet presAssocID="{05FBF6B7-A053-4587-91AB-B65CE5808418}" presName="LevelTwoTextNode" presStyleLbl="node2" presStyleIdx="0" presStyleCnt="4">
        <dgm:presLayoutVars>
          <dgm:chPref val="3"/>
        </dgm:presLayoutVars>
      </dgm:prSet>
      <dgm:spPr/>
      <dgm:t>
        <a:bodyPr/>
        <a:lstStyle/>
        <a:p>
          <a:endParaRPr lang="es-CO"/>
        </a:p>
      </dgm:t>
    </dgm:pt>
    <dgm:pt modelId="{01C3CCAF-31D9-4DAA-82C6-87BC33A76137}" type="pres">
      <dgm:prSet presAssocID="{05FBF6B7-A053-4587-91AB-B65CE5808418}" presName="level3hierChild" presStyleCnt="0"/>
      <dgm:spPr/>
    </dgm:pt>
    <dgm:pt modelId="{28C212E0-9E9E-4F9D-8913-3E6A79AE7EB3}" type="pres">
      <dgm:prSet presAssocID="{186251A9-CB21-412A-9621-FC7B12F89A61}" presName="conn2-1" presStyleLbl="parChTrans1D2" presStyleIdx="1" presStyleCnt="4"/>
      <dgm:spPr/>
      <dgm:t>
        <a:bodyPr/>
        <a:lstStyle/>
        <a:p>
          <a:endParaRPr lang="es-CO"/>
        </a:p>
      </dgm:t>
    </dgm:pt>
    <dgm:pt modelId="{9CAB5435-0D11-4D65-AD4B-FF9E3D21D78E}" type="pres">
      <dgm:prSet presAssocID="{186251A9-CB21-412A-9621-FC7B12F89A61}" presName="connTx" presStyleLbl="parChTrans1D2" presStyleIdx="1" presStyleCnt="4"/>
      <dgm:spPr/>
      <dgm:t>
        <a:bodyPr/>
        <a:lstStyle/>
        <a:p>
          <a:endParaRPr lang="es-CO"/>
        </a:p>
      </dgm:t>
    </dgm:pt>
    <dgm:pt modelId="{7DEBB5FB-E1A7-4729-A256-3850036D6B30}" type="pres">
      <dgm:prSet presAssocID="{1133895D-4ABC-4711-B390-31E06FE6BA66}" presName="root2" presStyleCnt="0"/>
      <dgm:spPr/>
    </dgm:pt>
    <dgm:pt modelId="{8CD8DE2B-9CDC-4267-8B47-E9470E1C1FC4}" type="pres">
      <dgm:prSet presAssocID="{1133895D-4ABC-4711-B390-31E06FE6BA66}" presName="LevelTwoTextNode" presStyleLbl="node2" presStyleIdx="1" presStyleCnt="4">
        <dgm:presLayoutVars>
          <dgm:chPref val="3"/>
        </dgm:presLayoutVars>
      </dgm:prSet>
      <dgm:spPr/>
      <dgm:t>
        <a:bodyPr/>
        <a:lstStyle/>
        <a:p>
          <a:endParaRPr lang="es-CO"/>
        </a:p>
      </dgm:t>
    </dgm:pt>
    <dgm:pt modelId="{FBFAF34B-D174-4184-8687-224F1CA1222C}" type="pres">
      <dgm:prSet presAssocID="{1133895D-4ABC-4711-B390-31E06FE6BA66}" presName="level3hierChild" presStyleCnt="0"/>
      <dgm:spPr/>
    </dgm:pt>
    <dgm:pt modelId="{D5C2A755-DB90-4A3A-8D3D-005B50B5BA95}" type="pres">
      <dgm:prSet presAssocID="{239E6811-296F-4A88-9B2B-1639BA5B2A0B}" presName="conn2-1" presStyleLbl="parChTrans1D2" presStyleIdx="2" presStyleCnt="4"/>
      <dgm:spPr/>
      <dgm:t>
        <a:bodyPr/>
        <a:lstStyle/>
        <a:p>
          <a:endParaRPr lang="es-CO"/>
        </a:p>
      </dgm:t>
    </dgm:pt>
    <dgm:pt modelId="{7135BB1A-3107-4EC8-A0C9-68A988500E38}" type="pres">
      <dgm:prSet presAssocID="{239E6811-296F-4A88-9B2B-1639BA5B2A0B}" presName="connTx" presStyleLbl="parChTrans1D2" presStyleIdx="2" presStyleCnt="4"/>
      <dgm:spPr/>
      <dgm:t>
        <a:bodyPr/>
        <a:lstStyle/>
        <a:p>
          <a:endParaRPr lang="es-CO"/>
        </a:p>
      </dgm:t>
    </dgm:pt>
    <dgm:pt modelId="{7A949B00-551C-4A13-93A2-1AA641260649}" type="pres">
      <dgm:prSet presAssocID="{9008B254-ABAB-4FD5-A2CB-48264344F509}" presName="root2" presStyleCnt="0"/>
      <dgm:spPr/>
    </dgm:pt>
    <dgm:pt modelId="{BBD08FD8-4F2D-472F-908C-D849708DAE7C}" type="pres">
      <dgm:prSet presAssocID="{9008B254-ABAB-4FD5-A2CB-48264344F509}" presName="LevelTwoTextNode" presStyleLbl="node2" presStyleIdx="2" presStyleCnt="4">
        <dgm:presLayoutVars>
          <dgm:chPref val="3"/>
        </dgm:presLayoutVars>
      </dgm:prSet>
      <dgm:spPr/>
      <dgm:t>
        <a:bodyPr/>
        <a:lstStyle/>
        <a:p>
          <a:endParaRPr lang="es-CO"/>
        </a:p>
      </dgm:t>
    </dgm:pt>
    <dgm:pt modelId="{30EF403A-580B-497C-9658-DF69AF2D88E7}" type="pres">
      <dgm:prSet presAssocID="{9008B254-ABAB-4FD5-A2CB-48264344F509}" presName="level3hierChild" presStyleCnt="0"/>
      <dgm:spPr/>
    </dgm:pt>
    <dgm:pt modelId="{12E25E34-910F-45E7-8FC6-BAAADB6D15A6}" type="pres">
      <dgm:prSet presAssocID="{E2BC798B-CF20-4535-B8B2-8B6800C55B65}" presName="conn2-1" presStyleLbl="parChTrans1D2" presStyleIdx="3" presStyleCnt="4"/>
      <dgm:spPr/>
      <dgm:t>
        <a:bodyPr/>
        <a:lstStyle/>
        <a:p>
          <a:endParaRPr lang="es-CO"/>
        </a:p>
      </dgm:t>
    </dgm:pt>
    <dgm:pt modelId="{737F9552-A711-40E0-8A95-FCC5B8284F7A}" type="pres">
      <dgm:prSet presAssocID="{E2BC798B-CF20-4535-B8B2-8B6800C55B65}" presName="connTx" presStyleLbl="parChTrans1D2" presStyleIdx="3" presStyleCnt="4"/>
      <dgm:spPr/>
      <dgm:t>
        <a:bodyPr/>
        <a:lstStyle/>
        <a:p>
          <a:endParaRPr lang="es-CO"/>
        </a:p>
      </dgm:t>
    </dgm:pt>
    <dgm:pt modelId="{F95EC391-BA65-4134-A01B-789DDA81EAB6}" type="pres">
      <dgm:prSet presAssocID="{2044C95A-9F82-492D-B112-3941145A4C1C}" presName="root2" presStyleCnt="0"/>
      <dgm:spPr/>
    </dgm:pt>
    <dgm:pt modelId="{13279170-E18D-426C-BB51-43A426162DBD}" type="pres">
      <dgm:prSet presAssocID="{2044C95A-9F82-492D-B112-3941145A4C1C}" presName="LevelTwoTextNode" presStyleLbl="node2" presStyleIdx="3" presStyleCnt="4">
        <dgm:presLayoutVars>
          <dgm:chPref val="3"/>
        </dgm:presLayoutVars>
      </dgm:prSet>
      <dgm:spPr/>
      <dgm:t>
        <a:bodyPr/>
        <a:lstStyle/>
        <a:p>
          <a:endParaRPr lang="es-CO"/>
        </a:p>
      </dgm:t>
    </dgm:pt>
    <dgm:pt modelId="{641834BA-E955-4DC2-9B68-D154F5450C67}" type="pres">
      <dgm:prSet presAssocID="{2044C95A-9F82-492D-B112-3941145A4C1C}" presName="level3hierChild" presStyleCnt="0"/>
      <dgm:spPr/>
    </dgm:pt>
  </dgm:ptLst>
  <dgm:cxnLst>
    <dgm:cxn modelId="{01308226-C17E-43E7-9CD0-61AC72DCE7FD}" srcId="{27F0B58E-0789-41EF-97B0-C95F319A1823}" destId="{21FB5075-49EB-47BD-B782-491862F6B58D}" srcOrd="0" destOrd="0" parTransId="{71F57A96-616E-4BAA-84D9-B26FF386F4BE}" sibTransId="{3B2DA20E-6D00-48E3-AF74-0A002C3D2E6C}"/>
    <dgm:cxn modelId="{69B98354-B90C-4D50-82F1-7D160CC91108}" type="presOf" srcId="{21FB5075-49EB-47BD-B782-491862F6B58D}" destId="{F807B324-7E27-4849-A24A-62603C9E4806}" srcOrd="0" destOrd="0" presId="urn:microsoft.com/office/officeart/2005/8/layout/hierarchy2"/>
    <dgm:cxn modelId="{B0F404BD-A946-4068-895F-4AEAA97279CA}" type="presOf" srcId="{E2BC798B-CF20-4535-B8B2-8B6800C55B65}" destId="{737F9552-A711-40E0-8A95-FCC5B8284F7A}" srcOrd="1" destOrd="0" presId="urn:microsoft.com/office/officeart/2005/8/layout/hierarchy2"/>
    <dgm:cxn modelId="{87FF6CC1-FB13-41D0-9830-4D49B25B56EC}" srcId="{21FB5075-49EB-47BD-B782-491862F6B58D}" destId="{9008B254-ABAB-4FD5-A2CB-48264344F509}" srcOrd="2" destOrd="0" parTransId="{239E6811-296F-4A88-9B2B-1639BA5B2A0B}" sibTransId="{E04EF5C1-AD17-4D63-8A11-B45D40596F57}"/>
    <dgm:cxn modelId="{88A7B5F2-E38C-4626-ACC5-56C15BB0EFF3}" type="presOf" srcId="{FE34CB9D-925F-469C-8281-D26468197BBF}" destId="{1A6F6C48-B831-4DDE-AB81-78BA75C75EB6}" srcOrd="0" destOrd="0" presId="urn:microsoft.com/office/officeart/2005/8/layout/hierarchy2"/>
    <dgm:cxn modelId="{BF8F3475-91D3-49D6-9E33-2CBC9B7CB68A}" type="presOf" srcId="{05FBF6B7-A053-4587-91AB-B65CE5808418}" destId="{4082C295-3220-4579-B33B-40B383056709}" srcOrd="0" destOrd="0" presId="urn:microsoft.com/office/officeart/2005/8/layout/hierarchy2"/>
    <dgm:cxn modelId="{E3F311E8-A399-46A0-85CB-BE6024B56A2D}" srcId="{21FB5075-49EB-47BD-B782-491862F6B58D}" destId="{05FBF6B7-A053-4587-91AB-B65CE5808418}" srcOrd="0" destOrd="0" parTransId="{FE34CB9D-925F-469C-8281-D26468197BBF}" sibTransId="{18847766-A4F2-4E4E-8A97-ED3B50EF0CCC}"/>
    <dgm:cxn modelId="{55CADC05-C00C-491A-B47F-CFFE911F41D4}" type="presOf" srcId="{FE34CB9D-925F-469C-8281-D26468197BBF}" destId="{35E6C88A-1479-4246-A226-430B3F691343}" srcOrd="1" destOrd="0" presId="urn:microsoft.com/office/officeart/2005/8/layout/hierarchy2"/>
    <dgm:cxn modelId="{D5EFD203-3275-418E-A13E-3F2928FB683B}" type="presOf" srcId="{E2BC798B-CF20-4535-B8B2-8B6800C55B65}" destId="{12E25E34-910F-45E7-8FC6-BAAADB6D15A6}" srcOrd="0" destOrd="0" presId="urn:microsoft.com/office/officeart/2005/8/layout/hierarchy2"/>
    <dgm:cxn modelId="{6F0EEA1D-C065-4692-8B07-CD7D2F9480B6}" type="presOf" srcId="{2044C95A-9F82-492D-B112-3941145A4C1C}" destId="{13279170-E18D-426C-BB51-43A426162DBD}" srcOrd="0" destOrd="0" presId="urn:microsoft.com/office/officeart/2005/8/layout/hierarchy2"/>
    <dgm:cxn modelId="{FAC86529-ADE5-4668-B881-4C7158E3D84B}" type="presOf" srcId="{186251A9-CB21-412A-9621-FC7B12F89A61}" destId="{9CAB5435-0D11-4D65-AD4B-FF9E3D21D78E}" srcOrd="1" destOrd="0" presId="urn:microsoft.com/office/officeart/2005/8/layout/hierarchy2"/>
    <dgm:cxn modelId="{505A16D3-114B-4D79-9AEB-C099C60AF357}" srcId="{21FB5075-49EB-47BD-B782-491862F6B58D}" destId="{1133895D-4ABC-4711-B390-31E06FE6BA66}" srcOrd="1" destOrd="0" parTransId="{186251A9-CB21-412A-9621-FC7B12F89A61}" sibTransId="{212AB7DF-C559-46BE-9E1C-4CD5C49DB476}"/>
    <dgm:cxn modelId="{BC4CE173-E141-4E00-B4AD-20FA199DC1A2}" type="presOf" srcId="{239E6811-296F-4A88-9B2B-1639BA5B2A0B}" destId="{7135BB1A-3107-4EC8-A0C9-68A988500E38}" srcOrd="1" destOrd="0" presId="urn:microsoft.com/office/officeart/2005/8/layout/hierarchy2"/>
    <dgm:cxn modelId="{CC0AFA0F-2099-4D84-BC97-765F0D216EDB}" type="presOf" srcId="{9008B254-ABAB-4FD5-A2CB-48264344F509}" destId="{BBD08FD8-4F2D-472F-908C-D849708DAE7C}" srcOrd="0" destOrd="0" presId="urn:microsoft.com/office/officeart/2005/8/layout/hierarchy2"/>
    <dgm:cxn modelId="{35BA4A7B-E56B-4C68-9591-85F5E0174C78}" srcId="{21FB5075-49EB-47BD-B782-491862F6B58D}" destId="{2044C95A-9F82-492D-B112-3941145A4C1C}" srcOrd="3" destOrd="0" parTransId="{E2BC798B-CF20-4535-B8B2-8B6800C55B65}" sibTransId="{4B9C13E6-241D-4841-892A-3EF9E840FA2F}"/>
    <dgm:cxn modelId="{D63B0DB4-F9C7-4F76-90DC-F9B8CB35727C}" type="presOf" srcId="{186251A9-CB21-412A-9621-FC7B12F89A61}" destId="{28C212E0-9E9E-4F9D-8913-3E6A79AE7EB3}" srcOrd="0" destOrd="0" presId="urn:microsoft.com/office/officeart/2005/8/layout/hierarchy2"/>
    <dgm:cxn modelId="{9B34A61E-58A5-48E0-81FB-4B1A2A2E59A7}" type="presOf" srcId="{239E6811-296F-4A88-9B2B-1639BA5B2A0B}" destId="{D5C2A755-DB90-4A3A-8D3D-005B50B5BA95}" srcOrd="0" destOrd="0" presId="urn:microsoft.com/office/officeart/2005/8/layout/hierarchy2"/>
    <dgm:cxn modelId="{84DEDAFC-5803-42A6-A683-4C4673FB3E77}" type="presOf" srcId="{1133895D-4ABC-4711-B390-31E06FE6BA66}" destId="{8CD8DE2B-9CDC-4267-8B47-E9470E1C1FC4}" srcOrd="0" destOrd="0" presId="urn:microsoft.com/office/officeart/2005/8/layout/hierarchy2"/>
    <dgm:cxn modelId="{2CBD6CFA-A6CE-41B2-86AC-132D4DAC8683}" type="presOf" srcId="{27F0B58E-0789-41EF-97B0-C95F319A1823}" destId="{3431F259-176F-4F85-B577-74098D66AA3A}" srcOrd="0" destOrd="0" presId="urn:microsoft.com/office/officeart/2005/8/layout/hierarchy2"/>
    <dgm:cxn modelId="{86FEF93B-0589-4FFF-B9C7-DEC6C1217ECA}" type="presParOf" srcId="{3431F259-176F-4F85-B577-74098D66AA3A}" destId="{51371D33-D8CC-483D-98E8-A86DB62A4C95}" srcOrd="0" destOrd="0" presId="urn:microsoft.com/office/officeart/2005/8/layout/hierarchy2"/>
    <dgm:cxn modelId="{CFB69135-F72B-471B-A59B-AEF782CC9363}" type="presParOf" srcId="{51371D33-D8CC-483D-98E8-A86DB62A4C95}" destId="{F807B324-7E27-4849-A24A-62603C9E4806}" srcOrd="0" destOrd="0" presId="urn:microsoft.com/office/officeart/2005/8/layout/hierarchy2"/>
    <dgm:cxn modelId="{EABC197C-2D6C-44A0-A916-9ED7D95E133F}" type="presParOf" srcId="{51371D33-D8CC-483D-98E8-A86DB62A4C95}" destId="{4AFFEAD7-6565-4C1F-8F01-5FBEEC17C0EF}" srcOrd="1" destOrd="0" presId="urn:microsoft.com/office/officeart/2005/8/layout/hierarchy2"/>
    <dgm:cxn modelId="{0954ADDB-7D60-4C96-9176-78830FCAB241}" type="presParOf" srcId="{4AFFEAD7-6565-4C1F-8F01-5FBEEC17C0EF}" destId="{1A6F6C48-B831-4DDE-AB81-78BA75C75EB6}" srcOrd="0" destOrd="0" presId="urn:microsoft.com/office/officeart/2005/8/layout/hierarchy2"/>
    <dgm:cxn modelId="{90043B51-0D74-40A9-8DEF-881E69AF2EDC}" type="presParOf" srcId="{1A6F6C48-B831-4DDE-AB81-78BA75C75EB6}" destId="{35E6C88A-1479-4246-A226-430B3F691343}" srcOrd="0" destOrd="0" presId="urn:microsoft.com/office/officeart/2005/8/layout/hierarchy2"/>
    <dgm:cxn modelId="{204948A3-3AE2-4E6C-999E-6ECF080ECEAC}" type="presParOf" srcId="{4AFFEAD7-6565-4C1F-8F01-5FBEEC17C0EF}" destId="{CE889D0A-35AA-460D-93FE-F2A22366DE77}" srcOrd="1" destOrd="0" presId="urn:microsoft.com/office/officeart/2005/8/layout/hierarchy2"/>
    <dgm:cxn modelId="{82134225-4919-41CD-A968-D8B3DE6E8B57}" type="presParOf" srcId="{CE889D0A-35AA-460D-93FE-F2A22366DE77}" destId="{4082C295-3220-4579-B33B-40B383056709}" srcOrd="0" destOrd="0" presId="urn:microsoft.com/office/officeart/2005/8/layout/hierarchy2"/>
    <dgm:cxn modelId="{BDBE0DC2-6F95-4190-9C4E-648175030F9E}" type="presParOf" srcId="{CE889D0A-35AA-460D-93FE-F2A22366DE77}" destId="{01C3CCAF-31D9-4DAA-82C6-87BC33A76137}" srcOrd="1" destOrd="0" presId="urn:microsoft.com/office/officeart/2005/8/layout/hierarchy2"/>
    <dgm:cxn modelId="{7628885D-83F0-4F4B-BBE1-080A5A3190A7}" type="presParOf" srcId="{4AFFEAD7-6565-4C1F-8F01-5FBEEC17C0EF}" destId="{28C212E0-9E9E-4F9D-8913-3E6A79AE7EB3}" srcOrd="2" destOrd="0" presId="urn:microsoft.com/office/officeart/2005/8/layout/hierarchy2"/>
    <dgm:cxn modelId="{3C446B2A-6FAC-4853-95B4-869274F4CDE5}" type="presParOf" srcId="{28C212E0-9E9E-4F9D-8913-3E6A79AE7EB3}" destId="{9CAB5435-0D11-4D65-AD4B-FF9E3D21D78E}" srcOrd="0" destOrd="0" presId="urn:microsoft.com/office/officeart/2005/8/layout/hierarchy2"/>
    <dgm:cxn modelId="{3239DEA4-4454-4AAF-9A8B-5ABF512C7EDA}" type="presParOf" srcId="{4AFFEAD7-6565-4C1F-8F01-5FBEEC17C0EF}" destId="{7DEBB5FB-E1A7-4729-A256-3850036D6B30}" srcOrd="3" destOrd="0" presId="urn:microsoft.com/office/officeart/2005/8/layout/hierarchy2"/>
    <dgm:cxn modelId="{369629D4-B7FE-4574-AFF5-0D694A6E2BAC}" type="presParOf" srcId="{7DEBB5FB-E1A7-4729-A256-3850036D6B30}" destId="{8CD8DE2B-9CDC-4267-8B47-E9470E1C1FC4}" srcOrd="0" destOrd="0" presId="urn:microsoft.com/office/officeart/2005/8/layout/hierarchy2"/>
    <dgm:cxn modelId="{E8A09D0C-E37F-416A-9CC8-66FE6D718CE1}" type="presParOf" srcId="{7DEBB5FB-E1A7-4729-A256-3850036D6B30}" destId="{FBFAF34B-D174-4184-8687-224F1CA1222C}" srcOrd="1" destOrd="0" presId="urn:microsoft.com/office/officeart/2005/8/layout/hierarchy2"/>
    <dgm:cxn modelId="{63A948AE-680E-4EAC-BF64-240F860D8543}" type="presParOf" srcId="{4AFFEAD7-6565-4C1F-8F01-5FBEEC17C0EF}" destId="{D5C2A755-DB90-4A3A-8D3D-005B50B5BA95}" srcOrd="4" destOrd="0" presId="urn:microsoft.com/office/officeart/2005/8/layout/hierarchy2"/>
    <dgm:cxn modelId="{871FA5A9-E7D6-4DFB-8570-B997BBB280A2}" type="presParOf" srcId="{D5C2A755-DB90-4A3A-8D3D-005B50B5BA95}" destId="{7135BB1A-3107-4EC8-A0C9-68A988500E38}" srcOrd="0" destOrd="0" presId="urn:microsoft.com/office/officeart/2005/8/layout/hierarchy2"/>
    <dgm:cxn modelId="{33786E99-6FC0-4777-81EF-B83B0A78FF78}" type="presParOf" srcId="{4AFFEAD7-6565-4C1F-8F01-5FBEEC17C0EF}" destId="{7A949B00-551C-4A13-93A2-1AA641260649}" srcOrd="5" destOrd="0" presId="urn:microsoft.com/office/officeart/2005/8/layout/hierarchy2"/>
    <dgm:cxn modelId="{BEF8986C-66BE-40D8-BEE5-F2A816098E6A}" type="presParOf" srcId="{7A949B00-551C-4A13-93A2-1AA641260649}" destId="{BBD08FD8-4F2D-472F-908C-D849708DAE7C}" srcOrd="0" destOrd="0" presId="urn:microsoft.com/office/officeart/2005/8/layout/hierarchy2"/>
    <dgm:cxn modelId="{16DF4C40-C787-4078-A84F-38B40E4EBF8B}" type="presParOf" srcId="{7A949B00-551C-4A13-93A2-1AA641260649}" destId="{30EF403A-580B-497C-9658-DF69AF2D88E7}" srcOrd="1" destOrd="0" presId="urn:microsoft.com/office/officeart/2005/8/layout/hierarchy2"/>
    <dgm:cxn modelId="{44258790-B012-4773-BFC2-CFD862233999}" type="presParOf" srcId="{4AFFEAD7-6565-4C1F-8F01-5FBEEC17C0EF}" destId="{12E25E34-910F-45E7-8FC6-BAAADB6D15A6}" srcOrd="6" destOrd="0" presId="urn:microsoft.com/office/officeart/2005/8/layout/hierarchy2"/>
    <dgm:cxn modelId="{DB55AE05-F78D-4F1D-B058-4C1863EA4EFB}" type="presParOf" srcId="{12E25E34-910F-45E7-8FC6-BAAADB6D15A6}" destId="{737F9552-A711-40E0-8A95-FCC5B8284F7A}" srcOrd="0" destOrd="0" presId="urn:microsoft.com/office/officeart/2005/8/layout/hierarchy2"/>
    <dgm:cxn modelId="{DFBD66BA-6310-4203-9C57-0FB6FE00D754}" type="presParOf" srcId="{4AFFEAD7-6565-4C1F-8F01-5FBEEC17C0EF}" destId="{F95EC391-BA65-4134-A01B-789DDA81EAB6}" srcOrd="7" destOrd="0" presId="urn:microsoft.com/office/officeart/2005/8/layout/hierarchy2"/>
    <dgm:cxn modelId="{955516D9-43A1-4CE3-9FA3-639F0A880A21}" type="presParOf" srcId="{F95EC391-BA65-4134-A01B-789DDA81EAB6}" destId="{13279170-E18D-426C-BB51-43A426162DBD}" srcOrd="0" destOrd="0" presId="urn:microsoft.com/office/officeart/2005/8/layout/hierarchy2"/>
    <dgm:cxn modelId="{95356996-F1A8-4A91-92F9-978C1E078140}" type="presParOf" srcId="{F95EC391-BA65-4134-A01B-789DDA81EAB6}" destId="{641834BA-E955-4DC2-9B68-D154F5450C6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D17980-131E-4512-AEDA-9FEE4421E4E6}"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s-CO"/>
        </a:p>
      </dgm:t>
    </dgm:pt>
    <dgm:pt modelId="{726720B8-FCD9-4108-8225-3EFCC043DF33}">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POBLACIÓN</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5C6232DB-22C3-414A-9EBF-94F4AEAAD497}" type="parTrans" cxnId="{07C93F6C-3F20-462F-86B6-6332FB29C1D8}">
      <dgm:prSet/>
      <dgm:spPr/>
      <dgm:t>
        <a:bodyPr/>
        <a:lstStyle/>
        <a:p>
          <a:endParaRPr lang="es-CO"/>
        </a:p>
      </dgm:t>
    </dgm:pt>
    <dgm:pt modelId="{668AC0A8-6D21-44C6-9CB9-CAB3B1BB0337}" type="sibTrans" cxnId="{07C93F6C-3F20-462F-86B6-6332FB29C1D8}">
      <dgm:prSet/>
      <dgm:spPr/>
      <dgm:t>
        <a:bodyPr/>
        <a:lstStyle/>
        <a:p>
          <a:endParaRPr lang="es-CO"/>
        </a:p>
      </dgm:t>
    </dgm:pt>
    <dgm:pt modelId="{A37C207F-1718-4CF9-9E22-DF3404FB5BA2}">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La población está constituida por estudiantes, administrativos y docentes que pertenecen al campus Barranquilla de la Corporación universitaria Rafael Núñez.</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93146BAD-4C66-4648-9981-7EFC1ED4DF59}" type="parTrans" cxnId="{1202CFDF-79AE-4D5D-A283-7DF07CEA0AA3}">
      <dgm:prSet/>
      <dgm:spPr/>
      <dgm:t>
        <a:bodyPr/>
        <a:lstStyle/>
        <a:p>
          <a:endParaRPr lang="es-CO"/>
        </a:p>
      </dgm:t>
    </dgm:pt>
    <dgm:pt modelId="{B726B85E-B217-46EB-8317-406AF106C8BE}" type="sibTrans" cxnId="{1202CFDF-79AE-4D5D-A283-7DF07CEA0AA3}">
      <dgm:prSet/>
      <dgm:spPr/>
      <dgm:t>
        <a:bodyPr/>
        <a:lstStyle/>
        <a:p>
          <a:endParaRPr lang="es-CO"/>
        </a:p>
      </dgm:t>
    </dgm:pt>
    <dgm:pt modelId="{D47F38FB-FBC5-4532-BC69-430F922007C7}">
      <dgm:prSet/>
      <dgm:spPr/>
      <dgm:t>
        <a:bodyPr/>
        <a:lstStyle/>
        <a:p>
          <a:pPr rtl="0"/>
          <a:r>
            <a:rPr lang="es-CO" b="1" dirty="0" smtClean="0">
              <a:solidFill>
                <a:schemeClr val="bg2">
                  <a:lumMod val="10000"/>
                </a:schemeClr>
              </a:solidFill>
              <a:latin typeface="Times New Roman" panose="02020603050405020304" pitchFamily="18" charset="0"/>
              <a:cs typeface="Times New Roman" panose="02020603050405020304" pitchFamily="18" charset="0"/>
            </a:rPr>
            <a:t>MUESTRA</a:t>
          </a:r>
          <a:endParaRPr lang="es-CO" dirty="0">
            <a:solidFill>
              <a:schemeClr val="bg2">
                <a:lumMod val="10000"/>
              </a:schemeClr>
            </a:solidFill>
            <a:latin typeface="Times New Roman" panose="02020603050405020304" pitchFamily="18" charset="0"/>
            <a:cs typeface="Times New Roman" panose="02020603050405020304" pitchFamily="18" charset="0"/>
          </a:endParaRPr>
        </a:p>
      </dgm:t>
    </dgm:pt>
    <dgm:pt modelId="{A3C699FC-DB69-4BDD-A922-9E7AB2D88C40}" type="parTrans" cxnId="{C42AE0AA-764C-463B-A9EE-D5C04999C9B4}">
      <dgm:prSet/>
      <dgm:spPr/>
      <dgm:t>
        <a:bodyPr/>
        <a:lstStyle/>
        <a:p>
          <a:endParaRPr lang="es-CO"/>
        </a:p>
      </dgm:t>
    </dgm:pt>
    <dgm:pt modelId="{75D09538-9F10-4350-AAC5-990ADD2CFB06}" type="sibTrans" cxnId="{C42AE0AA-764C-463B-A9EE-D5C04999C9B4}">
      <dgm:prSet/>
      <dgm:spPr/>
      <dgm:t>
        <a:bodyPr/>
        <a:lstStyle/>
        <a:p>
          <a:endParaRPr lang="es-CO"/>
        </a:p>
      </dgm:t>
    </dgm:pt>
    <dgm:pt modelId="{68197ADB-D26C-443A-8D39-B994DA06AE4C}">
      <dgm:prSet/>
      <dgm:spPr/>
      <dgm:t>
        <a:bodyPr/>
        <a:lstStyle/>
        <a:p>
          <a:pPr rtl="0"/>
          <a:r>
            <a:rPr lang="es-CO" dirty="0" smtClean="0">
              <a:solidFill>
                <a:schemeClr val="bg2">
                  <a:lumMod val="10000"/>
                </a:schemeClr>
              </a:solidFill>
              <a:latin typeface="Times New Roman" panose="02020603050405020304" pitchFamily="18" charset="0"/>
              <a:cs typeface="Times New Roman" panose="02020603050405020304" pitchFamily="18" charset="0"/>
            </a:rPr>
            <a:t>Se tomara una muestra de 200 personas, y se utilizara como instrumento de recolección de información un modelo de encuesta semiestructurada dirigida a docentes, estudiantes y administrativos de la corporación universitaria Rafael Núñez campus Barranquilla</a:t>
          </a:r>
          <a:r>
            <a:rPr lang="es-CO" dirty="0" smtClean="0"/>
            <a:t>.</a:t>
          </a:r>
          <a:endParaRPr lang="es-CO" dirty="0"/>
        </a:p>
      </dgm:t>
    </dgm:pt>
    <dgm:pt modelId="{88550072-2D4B-429B-9894-BD3E88163B24}" type="parTrans" cxnId="{F0C29C6D-7759-40F1-8456-8833D13FE737}">
      <dgm:prSet/>
      <dgm:spPr/>
      <dgm:t>
        <a:bodyPr/>
        <a:lstStyle/>
        <a:p>
          <a:endParaRPr lang="es-CO"/>
        </a:p>
      </dgm:t>
    </dgm:pt>
    <dgm:pt modelId="{1B3F8A05-EA30-4AD1-97BA-91710989BF7A}" type="sibTrans" cxnId="{F0C29C6D-7759-40F1-8456-8833D13FE737}">
      <dgm:prSet/>
      <dgm:spPr/>
      <dgm:t>
        <a:bodyPr/>
        <a:lstStyle/>
        <a:p>
          <a:endParaRPr lang="es-CO"/>
        </a:p>
      </dgm:t>
    </dgm:pt>
    <dgm:pt modelId="{66D06AD9-2391-4344-ADA6-E53091E53676}" type="pres">
      <dgm:prSet presAssocID="{04D17980-131E-4512-AEDA-9FEE4421E4E6}" presName="Name0" presStyleCnt="0">
        <dgm:presLayoutVars>
          <dgm:dir/>
          <dgm:resizeHandles val="exact"/>
        </dgm:presLayoutVars>
      </dgm:prSet>
      <dgm:spPr/>
      <dgm:t>
        <a:bodyPr/>
        <a:lstStyle/>
        <a:p>
          <a:endParaRPr lang="es-CO"/>
        </a:p>
      </dgm:t>
    </dgm:pt>
    <dgm:pt modelId="{74D43A5B-FCB6-41DD-A693-5DBBFE70059A}" type="pres">
      <dgm:prSet presAssocID="{726720B8-FCD9-4108-8225-3EFCC043DF33}" presName="node" presStyleLbl="node1" presStyleIdx="0" presStyleCnt="4">
        <dgm:presLayoutVars>
          <dgm:bulletEnabled val="1"/>
        </dgm:presLayoutVars>
      </dgm:prSet>
      <dgm:spPr/>
      <dgm:t>
        <a:bodyPr/>
        <a:lstStyle/>
        <a:p>
          <a:endParaRPr lang="es-CO"/>
        </a:p>
      </dgm:t>
    </dgm:pt>
    <dgm:pt modelId="{D8FCB91C-B3BC-4E95-B505-92FAB033D4B4}" type="pres">
      <dgm:prSet presAssocID="{668AC0A8-6D21-44C6-9CB9-CAB3B1BB0337}" presName="sibTrans" presStyleLbl="sibTrans2D1" presStyleIdx="0" presStyleCnt="3"/>
      <dgm:spPr/>
      <dgm:t>
        <a:bodyPr/>
        <a:lstStyle/>
        <a:p>
          <a:endParaRPr lang="es-CO"/>
        </a:p>
      </dgm:t>
    </dgm:pt>
    <dgm:pt modelId="{DE573FB2-46F2-4539-83DA-025E65244A9E}" type="pres">
      <dgm:prSet presAssocID="{668AC0A8-6D21-44C6-9CB9-CAB3B1BB0337}" presName="connectorText" presStyleLbl="sibTrans2D1" presStyleIdx="0" presStyleCnt="3"/>
      <dgm:spPr/>
      <dgm:t>
        <a:bodyPr/>
        <a:lstStyle/>
        <a:p>
          <a:endParaRPr lang="es-CO"/>
        </a:p>
      </dgm:t>
    </dgm:pt>
    <dgm:pt modelId="{D0212908-276C-4595-9895-237007B7D006}" type="pres">
      <dgm:prSet presAssocID="{A37C207F-1718-4CF9-9E22-DF3404FB5BA2}" presName="node" presStyleLbl="node1" presStyleIdx="1" presStyleCnt="4">
        <dgm:presLayoutVars>
          <dgm:bulletEnabled val="1"/>
        </dgm:presLayoutVars>
      </dgm:prSet>
      <dgm:spPr/>
      <dgm:t>
        <a:bodyPr/>
        <a:lstStyle/>
        <a:p>
          <a:endParaRPr lang="es-CO"/>
        </a:p>
      </dgm:t>
    </dgm:pt>
    <dgm:pt modelId="{7B885C3C-516B-4D31-B739-7DBCA91032CB}" type="pres">
      <dgm:prSet presAssocID="{B726B85E-B217-46EB-8317-406AF106C8BE}" presName="sibTrans" presStyleLbl="sibTrans2D1" presStyleIdx="1" presStyleCnt="3"/>
      <dgm:spPr/>
      <dgm:t>
        <a:bodyPr/>
        <a:lstStyle/>
        <a:p>
          <a:endParaRPr lang="es-CO"/>
        </a:p>
      </dgm:t>
    </dgm:pt>
    <dgm:pt modelId="{7CDF96B6-8751-4336-B6EA-7B353D96B632}" type="pres">
      <dgm:prSet presAssocID="{B726B85E-B217-46EB-8317-406AF106C8BE}" presName="connectorText" presStyleLbl="sibTrans2D1" presStyleIdx="1" presStyleCnt="3"/>
      <dgm:spPr/>
      <dgm:t>
        <a:bodyPr/>
        <a:lstStyle/>
        <a:p>
          <a:endParaRPr lang="es-CO"/>
        </a:p>
      </dgm:t>
    </dgm:pt>
    <dgm:pt modelId="{EAA54D3E-0803-4D91-B6A2-62488584DF32}" type="pres">
      <dgm:prSet presAssocID="{D47F38FB-FBC5-4532-BC69-430F922007C7}" presName="node" presStyleLbl="node1" presStyleIdx="2" presStyleCnt="4">
        <dgm:presLayoutVars>
          <dgm:bulletEnabled val="1"/>
        </dgm:presLayoutVars>
      </dgm:prSet>
      <dgm:spPr/>
      <dgm:t>
        <a:bodyPr/>
        <a:lstStyle/>
        <a:p>
          <a:endParaRPr lang="es-CO"/>
        </a:p>
      </dgm:t>
    </dgm:pt>
    <dgm:pt modelId="{DB1416B9-1378-400A-8738-C8875486C58F}" type="pres">
      <dgm:prSet presAssocID="{75D09538-9F10-4350-AAC5-990ADD2CFB06}" presName="sibTrans" presStyleLbl="sibTrans2D1" presStyleIdx="2" presStyleCnt="3"/>
      <dgm:spPr/>
      <dgm:t>
        <a:bodyPr/>
        <a:lstStyle/>
        <a:p>
          <a:endParaRPr lang="es-CO"/>
        </a:p>
      </dgm:t>
    </dgm:pt>
    <dgm:pt modelId="{167A3E0A-0084-4D6B-B17F-E2F997911BEA}" type="pres">
      <dgm:prSet presAssocID="{75D09538-9F10-4350-AAC5-990ADD2CFB06}" presName="connectorText" presStyleLbl="sibTrans2D1" presStyleIdx="2" presStyleCnt="3"/>
      <dgm:spPr/>
      <dgm:t>
        <a:bodyPr/>
        <a:lstStyle/>
        <a:p>
          <a:endParaRPr lang="es-CO"/>
        </a:p>
      </dgm:t>
    </dgm:pt>
    <dgm:pt modelId="{2C01C483-4A43-4D9E-B750-74DC6B7FF7A4}" type="pres">
      <dgm:prSet presAssocID="{68197ADB-D26C-443A-8D39-B994DA06AE4C}" presName="node" presStyleLbl="node1" presStyleIdx="3" presStyleCnt="4">
        <dgm:presLayoutVars>
          <dgm:bulletEnabled val="1"/>
        </dgm:presLayoutVars>
      </dgm:prSet>
      <dgm:spPr/>
      <dgm:t>
        <a:bodyPr/>
        <a:lstStyle/>
        <a:p>
          <a:endParaRPr lang="es-CO"/>
        </a:p>
      </dgm:t>
    </dgm:pt>
  </dgm:ptLst>
  <dgm:cxnLst>
    <dgm:cxn modelId="{61C730E0-D1C0-44B5-BA8B-CAAEFE1F038D}" type="presOf" srcId="{75D09538-9F10-4350-AAC5-990ADD2CFB06}" destId="{DB1416B9-1378-400A-8738-C8875486C58F}" srcOrd="0" destOrd="0" presId="urn:microsoft.com/office/officeart/2005/8/layout/process1"/>
    <dgm:cxn modelId="{3B8551A4-63F9-4C22-938F-1FC42CC944D0}" type="presOf" srcId="{668AC0A8-6D21-44C6-9CB9-CAB3B1BB0337}" destId="{D8FCB91C-B3BC-4E95-B505-92FAB033D4B4}" srcOrd="0" destOrd="0" presId="urn:microsoft.com/office/officeart/2005/8/layout/process1"/>
    <dgm:cxn modelId="{07C93F6C-3F20-462F-86B6-6332FB29C1D8}" srcId="{04D17980-131E-4512-AEDA-9FEE4421E4E6}" destId="{726720B8-FCD9-4108-8225-3EFCC043DF33}" srcOrd="0" destOrd="0" parTransId="{5C6232DB-22C3-414A-9EBF-94F4AEAAD497}" sibTransId="{668AC0A8-6D21-44C6-9CB9-CAB3B1BB0337}"/>
    <dgm:cxn modelId="{A75D44FB-BDB6-404D-800B-A2052257D9F5}" type="presOf" srcId="{68197ADB-D26C-443A-8D39-B994DA06AE4C}" destId="{2C01C483-4A43-4D9E-B750-74DC6B7FF7A4}" srcOrd="0" destOrd="0" presId="urn:microsoft.com/office/officeart/2005/8/layout/process1"/>
    <dgm:cxn modelId="{B660444F-5E00-4F81-BCBB-4036F2F3DA1B}" type="presOf" srcId="{75D09538-9F10-4350-AAC5-990ADD2CFB06}" destId="{167A3E0A-0084-4D6B-B17F-E2F997911BEA}" srcOrd="1" destOrd="0" presId="urn:microsoft.com/office/officeart/2005/8/layout/process1"/>
    <dgm:cxn modelId="{0A51ACAF-317B-46B1-BB78-A51C9C43AE1E}" type="presOf" srcId="{B726B85E-B217-46EB-8317-406AF106C8BE}" destId="{7B885C3C-516B-4D31-B739-7DBCA91032CB}" srcOrd="0" destOrd="0" presId="urn:microsoft.com/office/officeart/2005/8/layout/process1"/>
    <dgm:cxn modelId="{C42AE0AA-764C-463B-A9EE-D5C04999C9B4}" srcId="{04D17980-131E-4512-AEDA-9FEE4421E4E6}" destId="{D47F38FB-FBC5-4532-BC69-430F922007C7}" srcOrd="2" destOrd="0" parTransId="{A3C699FC-DB69-4BDD-A922-9E7AB2D88C40}" sibTransId="{75D09538-9F10-4350-AAC5-990ADD2CFB06}"/>
    <dgm:cxn modelId="{2B9BDDBD-C1B1-46AB-B00A-26E4E1BA8741}" type="presOf" srcId="{D47F38FB-FBC5-4532-BC69-430F922007C7}" destId="{EAA54D3E-0803-4D91-B6A2-62488584DF32}" srcOrd="0" destOrd="0" presId="urn:microsoft.com/office/officeart/2005/8/layout/process1"/>
    <dgm:cxn modelId="{1202CFDF-79AE-4D5D-A283-7DF07CEA0AA3}" srcId="{04D17980-131E-4512-AEDA-9FEE4421E4E6}" destId="{A37C207F-1718-4CF9-9E22-DF3404FB5BA2}" srcOrd="1" destOrd="0" parTransId="{93146BAD-4C66-4648-9981-7EFC1ED4DF59}" sibTransId="{B726B85E-B217-46EB-8317-406AF106C8BE}"/>
    <dgm:cxn modelId="{D553B43A-755D-487C-B173-36B1D2F92299}" type="presOf" srcId="{668AC0A8-6D21-44C6-9CB9-CAB3B1BB0337}" destId="{DE573FB2-46F2-4539-83DA-025E65244A9E}" srcOrd="1" destOrd="0" presId="urn:microsoft.com/office/officeart/2005/8/layout/process1"/>
    <dgm:cxn modelId="{D1FB7E77-6EE1-4805-AB11-22CDDB5AD5F8}" type="presOf" srcId="{B726B85E-B217-46EB-8317-406AF106C8BE}" destId="{7CDF96B6-8751-4336-B6EA-7B353D96B632}" srcOrd="1" destOrd="0" presId="urn:microsoft.com/office/officeart/2005/8/layout/process1"/>
    <dgm:cxn modelId="{81FB0263-9970-4AA2-967B-92A6BA6AFC9E}" type="presOf" srcId="{A37C207F-1718-4CF9-9E22-DF3404FB5BA2}" destId="{D0212908-276C-4595-9895-237007B7D006}" srcOrd="0" destOrd="0" presId="urn:microsoft.com/office/officeart/2005/8/layout/process1"/>
    <dgm:cxn modelId="{9655ED14-7593-4F0C-BF8D-D3D2FAF8A6ED}" type="presOf" srcId="{04D17980-131E-4512-AEDA-9FEE4421E4E6}" destId="{66D06AD9-2391-4344-ADA6-E53091E53676}" srcOrd="0" destOrd="0" presId="urn:microsoft.com/office/officeart/2005/8/layout/process1"/>
    <dgm:cxn modelId="{AC05AA66-692D-418F-AEF7-5216C3D293DF}" type="presOf" srcId="{726720B8-FCD9-4108-8225-3EFCC043DF33}" destId="{74D43A5B-FCB6-41DD-A693-5DBBFE70059A}" srcOrd="0" destOrd="0" presId="urn:microsoft.com/office/officeart/2005/8/layout/process1"/>
    <dgm:cxn modelId="{F0C29C6D-7759-40F1-8456-8833D13FE737}" srcId="{04D17980-131E-4512-AEDA-9FEE4421E4E6}" destId="{68197ADB-D26C-443A-8D39-B994DA06AE4C}" srcOrd="3" destOrd="0" parTransId="{88550072-2D4B-429B-9894-BD3E88163B24}" sibTransId="{1B3F8A05-EA30-4AD1-97BA-91710989BF7A}"/>
    <dgm:cxn modelId="{E85D6687-F56A-41DD-B8F1-1B96F7966205}" type="presParOf" srcId="{66D06AD9-2391-4344-ADA6-E53091E53676}" destId="{74D43A5B-FCB6-41DD-A693-5DBBFE70059A}" srcOrd="0" destOrd="0" presId="urn:microsoft.com/office/officeart/2005/8/layout/process1"/>
    <dgm:cxn modelId="{6DA01536-6004-450C-B5B5-F75FF84A6BAE}" type="presParOf" srcId="{66D06AD9-2391-4344-ADA6-E53091E53676}" destId="{D8FCB91C-B3BC-4E95-B505-92FAB033D4B4}" srcOrd="1" destOrd="0" presId="urn:microsoft.com/office/officeart/2005/8/layout/process1"/>
    <dgm:cxn modelId="{4274518D-0D25-4515-BD6D-F3087AABF062}" type="presParOf" srcId="{D8FCB91C-B3BC-4E95-B505-92FAB033D4B4}" destId="{DE573FB2-46F2-4539-83DA-025E65244A9E}" srcOrd="0" destOrd="0" presId="urn:microsoft.com/office/officeart/2005/8/layout/process1"/>
    <dgm:cxn modelId="{6F8F7A14-D1D1-414E-8723-927EDBE9EF43}" type="presParOf" srcId="{66D06AD9-2391-4344-ADA6-E53091E53676}" destId="{D0212908-276C-4595-9895-237007B7D006}" srcOrd="2" destOrd="0" presId="urn:microsoft.com/office/officeart/2005/8/layout/process1"/>
    <dgm:cxn modelId="{878C689C-A748-4CFF-9EF7-C6971A12E8F7}" type="presParOf" srcId="{66D06AD9-2391-4344-ADA6-E53091E53676}" destId="{7B885C3C-516B-4D31-B739-7DBCA91032CB}" srcOrd="3" destOrd="0" presId="urn:microsoft.com/office/officeart/2005/8/layout/process1"/>
    <dgm:cxn modelId="{36C3D57B-7A84-4903-A758-2B8D80A4DF01}" type="presParOf" srcId="{7B885C3C-516B-4D31-B739-7DBCA91032CB}" destId="{7CDF96B6-8751-4336-B6EA-7B353D96B632}" srcOrd="0" destOrd="0" presId="urn:microsoft.com/office/officeart/2005/8/layout/process1"/>
    <dgm:cxn modelId="{FF0BFAC9-B5F0-4A9D-805F-C231166270F9}" type="presParOf" srcId="{66D06AD9-2391-4344-ADA6-E53091E53676}" destId="{EAA54D3E-0803-4D91-B6A2-62488584DF32}" srcOrd="4" destOrd="0" presId="urn:microsoft.com/office/officeart/2005/8/layout/process1"/>
    <dgm:cxn modelId="{6A876FC5-F791-40A1-9935-FF9BB298E4CF}" type="presParOf" srcId="{66D06AD9-2391-4344-ADA6-E53091E53676}" destId="{DB1416B9-1378-400A-8738-C8875486C58F}" srcOrd="5" destOrd="0" presId="urn:microsoft.com/office/officeart/2005/8/layout/process1"/>
    <dgm:cxn modelId="{825742D1-C7E7-4871-A207-B8CF2F1402BD}" type="presParOf" srcId="{DB1416B9-1378-400A-8738-C8875486C58F}" destId="{167A3E0A-0084-4D6B-B17F-E2F997911BEA}" srcOrd="0" destOrd="0" presId="urn:microsoft.com/office/officeart/2005/8/layout/process1"/>
    <dgm:cxn modelId="{BE1921B7-D36B-43A4-8FC7-9127D1A31994}" type="presParOf" srcId="{66D06AD9-2391-4344-ADA6-E53091E53676}" destId="{2C01C483-4A43-4D9E-B750-74DC6B7FF7A4}"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434218-9AC5-40C6-8FA5-A085D9FA0C21}">
      <dsp:nvSpPr>
        <dsp:cNvPr id="0" name=""/>
        <dsp:cNvSpPr/>
      </dsp:nvSpPr>
      <dsp:spPr>
        <a:xfrm>
          <a:off x="0" y="3774990"/>
          <a:ext cx="7886700" cy="123903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2">
                  <a:lumMod val="10000"/>
                </a:schemeClr>
              </a:solidFill>
              <a:latin typeface="Times New Roman" panose="02020603050405020304" pitchFamily="18" charset="0"/>
              <a:cs typeface="Times New Roman" panose="02020603050405020304" pitchFamily="18" charset="0"/>
            </a:rPr>
            <a:t>LA HOMOSEXUALIDAD EN LA SOCIEDAD ACTUAL. </a:t>
          </a:r>
          <a:endParaRPr lang="es-CO" sz="1500" b="1"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0" y="3774990"/>
        <a:ext cx="7886700" cy="669079"/>
      </dsp:txXfrm>
    </dsp:sp>
    <dsp:sp modelId="{E2A02200-461C-4079-A307-BA6F4B9575B1}">
      <dsp:nvSpPr>
        <dsp:cNvPr id="0" name=""/>
        <dsp:cNvSpPr/>
      </dsp:nvSpPr>
      <dsp:spPr>
        <a:xfrm>
          <a:off x="0" y="4419289"/>
          <a:ext cx="3943349" cy="56995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Ágata García Fernández </a:t>
          </a:r>
          <a:endParaRPr lang="es-CO" sz="2500" kern="1200" dirty="0"/>
        </a:p>
      </dsp:txBody>
      <dsp:txXfrm>
        <a:off x="0" y="4419289"/>
        <a:ext cx="3943349" cy="569956"/>
      </dsp:txXfrm>
    </dsp:sp>
    <dsp:sp modelId="{C55EBFAF-DD92-4F8B-B745-C9A12303BFB0}">
      <dsp:nvSpPr>
        <dsp:cNvPr id="0" name=""/>
        <dsp:cNvSpPr/>
      </dsp:nvSpPr>
      <dsp:spPr>
        <a:xfrm>
          <a:off x="3943350" y="4419289"/>
          <a:ext cx="3943349" cy="569956"/>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2017</a:t>
          </a:r>
          <a:endParaRPr lang="es-CO" sz="2500" kern="1200" dirty="0"/>
        </a:p>
      </dsp:txBody>
      <dsp:txXfrm>
        <a:off x="3943350" y="4419289"/>
        <a:ext cx="3943349" cy="569956"/>
      </dsp:txXfrm>
    </dsp:sp>
    <dsp:sp modelId="{E8C6BF4B-022D-49BF-9DB4-26AE6D6BE219}">
      <dsp:nvSpPr>
        <dsp:cNvPr id="0" name=""/>
        <dsp:cNvSpPr/>
      </dsp:nvSpPr>
      <dsp:spPr>
        <a:xfrm rot="10800000">
          <a:off x="0" y="1887938"/>
          <a:ext cx="7886700" cy="1905637"/>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2">
                  <a:lumMod val="10000"/>
                </a:schemeClr>
              </a:solidFill>
              <a:latin typeface="Times New Roman" panose="02020603050405020304" pitchFamily="18" charset="0"/>
              <a:cs typeface="Times New Roman" panose="02020603050405020304" pitchFamily="18" charset="0"/>
            </a:rPr>
            <a:t>APROXIMACIÓN A LA PRODUCCIÓN DE CONOCIMIENTO SOBRE LOS DERECHOS DE LA COMUNIDAD LGTBI. </a:t>
          </a:r>
          <a:endParaRPr lang="es-CO" sz="1500" b="1" kern="1200" dirty="0">
            <a:solidFill>
              <a:schemeClr val="bg2">
                <a:lumMod val="10000"/>
              </a:schemeClr>
            </a:solidFill>
            <a:latin typeface="Times New Roman" panose="02020603050405020304" pitchFamily="18" charset="0"/>
            <a:cs typeface="Times New Roman" panose="02020603050405020304" pitchFamily="18" charset="0"/>
          </a:endParaRPr>
        </a:p>
      </dsp:txBody>
      <dsp:txXfrm rot="-10800000">
        <a:off x="0" y="1887938"/>
        <a:ext cx="7886700" cy="668878"/>
      </dsp:txXfrm>
    </dsp:sp>
    <dsp:sp modelId="{2FF934EF-0B25-43B5-99E0-B965BFBE2430}">
      <dsp:nvSpPr>
        <dsp:cNvPr id="0" name=""/>
        <dsp:cNvSpPr/>
      </dsp:nvSpPr>
      <dsp:spPr>
        <a:xfrm>
          <a:off x="0" y="2556817"/>
          <a:ext cx="3943349" cy="56978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Palacio Mejía, L. </a:t>
          </a:r>
          <a:endParaRPr lang="es-CO" sz="2500" kern="1200" dirty="0"/>
        </a:p>
      </dsp:txBody>
      <dsp:txXfrm>
        <a:off x="0" y="2556817"/>
        <a:ext cx="3943349" cy="569785"/>
      </dsp:txXfrm>
    </dsp:sp>
    <dsp:sp modelId="{3D1858AC-D9BA-440A-AC1F-0A95D5D4FAD6}">
      <dsp:nvSpPr>
        <dsp:cNvPr id="0" name=""/>
        <dsp:cNvSpPr/>
      </dsp:nvSpPr>
      <dsp:spPr>
        <a:xfrm>
          <a:off x="3943350" y="2556817"/>
          <a:ext cx="3943349" cy="569785"/>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2015</a:t>
          </a:r>
          <a:endParaRPr lang="es-CO" sz="2500" kern="1200" dirty="0"/>
        </a:p>
      </dsp:txBody>
      <dsp:txXfrm>
        <a:off x="3943350" y="2556817"/>
        <a:ext cx="3943349" cy="569785"/>
      </dsp:txXfrm>
    </dsp:sp>
    <dsp:sp modelId="{562CFD32-92BC-4704-ACC5-8D5F8C665905}">
      <dsp:nvSpPr>
        <dsp:cNvPr id="0" name=""/>
        <dsp:cNvSpPr/>
      </dsp:nvSpPr>
      <dsp:spPr>
        <a:xfrm rot="10800000">
          <a:off x="0" y="886"/>
          <a:ext cx="7886700" cy="1905637"/>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bg2">
                  <a:lumMod val="10000"/>
                </a:schemeClr>
              </a:solidFill>
              <a:latin typeface="Times New Roman" panose="02020603050405020304" pitchFamily="18" charset="0"/>
              <a:cs typeface="Times New Roman" panose="02020603050405020304" pitchFamily="18" charset="0"/>
            </a:rPr>
            <a:t>FRONTERAS MORALES Y POLÍTICAS SEXUALES: APUNTES SOBRE 'LA POLÍTICA LGBT' Y EL DESEO DEL ESTADO. SEXUALIDAD, SALUD Y SOCIEDAD </a:t>
          </a:r>
          <a:endParaRPr lang="es-CO" sz="1500" b="1" kern="1200" dirty="0">
            <a:solidFill>
              <a:schemeClr val="bg2">
                <a:lumMod val="10000"/>
              </a:schemeClr>
            </a:solidFill>
            <a:latin typeface="Times New Roman" panose="02020603050405020304" pitchFamily="18" charset="0"/>
            <a:cs typeface="Times New Roman" panose="02020603050405020304" pitchFamily="18" charset="0"/>
          </a:endParaRPr>
        </a:p>
      </dsp:txBody>
      <dsp:txXfrm rot="-10800000">
        <a:off x="0" y="886"/>
        <a:ext cx="7886700" cy="668878"/>
      </dsp:txXfrm>
    </dsp:sp>
    <dsp:sp modelId="{B3E3DFB9-794F-4FF1-82BA-00C36A84BE97}">
      <dsp:nvSpPr>
        <dsp:cNvPr id="0" name=""/>
        <dsp:cNvSpPr/>
      </dsp:nvSpPr>
      <dsp:spPr>
        <a:xfrm>
          <a:off x="0" y="669765"/>
          <a:ext cx="3943349" cy="569785"/>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Gil Hernández, F. </a:t>
          </a:r>
          <a:endParaRPr lang="es-CO" sz="2500" kern="1200" dirty="0"/>
        </a:p>
      </dsp:txBody>
      <dsp:txXfrm>
        <a:off x="0" y="669765"/>
        <a:ext cx="3943349" cy="569785"/>
      </dsp:txXfrm>
    </dsp:sp>
    <dsp:sp modelId="{4634898F-6A77-4FCB-AAC5-2E75CFE0CC53}">
      <dsp:nvSpPr>
        <dsp:cNvPr id="0" name=""/>
        <dsp:cNvSpPr/>
      </dsp:nvSpPr>
      <dsp:spPr>
        <a:xfrm>
          <a:off x="3943350" y="669765"/>
          <a:ext cx="3943349" cy="56978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s-CO" sz="2500" kern="1200" dirty="0" smtClean="0"/>
            <a:t>2013</a:t>
          </a:r>
          <a:endParaRPr lang="es-CO" sz="2500" kern="1200" dirty="0"/>
        </a:p>
      </dsp:txBody>
      <dsp:txXfrm>
        <a:off x="3943350" y="669765"/>
        <a:ext cx="3943349" cy="5697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BDCB9E-CDED-427E-B54C-85A27B008C4B}">
      <dsp:nvSpPr>
        <dsp:cNvPr id="0" name=""/>
        <dsp:cNvSpPr/>
      </dsp:nvSpPr>
      <dsp:spPr>
        <a:xfrm>
          <a:off x="1540" y="43681"/>
          <a:ext cx="3284841" cy="492726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b="1" kern="1200" dirty="0" smtClean="0">
              <a:solidFill>
                <a:schemeClr val="bg2">
                  <a:lumMod val="10000"/>
                </a:schemeClr>
              </a:solidFill>
              <a:latin typeface="Times New Roman" panose="02020603050405020304" pitchFamily="18" charset="0"/>
              <a:cs typeface="Times New Roman" panose="02020603050405020304" pitchFamily="18" charset="0"/>
            </a:rPr>
            <a:t>DESCRIPCIÓN DEL PROBLEMA</a:t>
          </a:r>
          <a:endParaRPr lang="es-CO" sz="15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97750" y="139891"/>
        <a:ext cx="3092421" cy="4734842"/>
      </dsp:txXfrm>
    </dsp:sp>
    <dsp:sp modelId="{76BAC60E-F116-4799-B41A-A023A0DD4671}">
      <dsp:nvSpPr>
        <dsp:cNvPr id="0" name=""/>
        <dsp:cNvSpPr/>
      </dsp:nvSpPr>
      <dsp:spPr>
        <a:xfrm rot="32642">
          <a:off x="3615235" y="2122020"/>
          <a:ext cx="697234" cy="81464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3615240" y="2283955"/>
        <a:ext cx="488064" cy="488784"/>
      </dsp:txXfrm>
    </dsp:sp>
    <dsp:sp modelId="{37AE6ADA-C09F-42AE-AA79-80FCC6996F1F}">
      <dsp:nvSpPr>
        <dsp:cNvPr id="0" name=""/>
        <dsp:cNvSpPr/>
      </dsp:nvSpPr>
      <dsp:spPr>
        <a:xfrm>
          <a:off x="4601858" y="87362"/>
          <a:ext cx="3284841" cy="4927262"/>
        </a:xfrm>
        <a:prstGeom prst="roundRect">
          <a:avLst>
            <a:gd name="adj" fmla="val 10000"/>
          </a:avLst>
        </a:prstGeom>
        <a:solidFill>
          <a:schemeClr val="accent2">
            <a:hueOff val="3064476"/>
            <a:satOff val="-49793"/>
            <a:lumOff val="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kern="1200" dirty="0" smtClean="0">
              <a:solidFill>
                <a:schemeClr val="bg2">
                  <a:lumMod val="10000"/>
                </a:schemeClr>
              </a:solidFill>
              <a:latin typeface="Times New Roman" panose="02020603050405020304" pitchFamily="18" charset="0"/>
              <a:cs typeface="Times New Roman" panose="02020603050405020304" pitchFamily="18" charset="0"/>
            </a:rPr>
            <a:t>Este proyecto de investigación se centra en cómo es la aceptación de la comunidad  educativa de la corporación universitaria Rafael Núñez campus Barranquilla  frente al ingreso  y participación de personas  LGTBI en la institución. Es sabido que muchos factores de discriminación se pueden apreciar en distintos ámbitos frente a este movimiento social LGTBI, Como lo son sociales, educativos, culturales, familiar, laboral. Donde muchas personas son excluidas por el  simple hecho de ser de distintos géneros. Sin saber que los privamos de ciertos derechos que les corresponden por el simple hecho de ser personas. Se propende  indagar a fondo  como es tratada esta comunidad en  la institución y el nivel de aceptación  de la comunidad heterosexual  y la reivindicación de sus derechos.</a:t>
          </a:r>
          <a:endParaRPr lang="es-CO" sz="15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698068" y="183572"/>
        <a:ext cx="3092421" cy="4734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CF5063-D90B-4AE6-9C1C-75E09032F3AF}">
      <dsp:nvSpPr>
        <dsp:cNvPr id="0" name=""/>
        <dsp:cNvSpPr/>
      </dsp:nvSpPr>
      <dsp:spPr>
        <a:xfrm>
          <a:off x="1540" y="1521860"/>
          <a:ext cx="3284841" cy="197090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CO" sz="1800" b="1" kern="1200" dirty="0" smtClean="0">
              <a:solidFill>
                <a:schemeClr val="bg2">
                  <a:lumMod val="10000"/>
                </a:schemeClr>
              </a:solidFill>
              <a:latin typeface="Times New Roman" panose="02020603050405020304" pitchFamily="18" charset="0"/>
              <a:cs typeface="Times New Roman" panose="02020603050405020304" pitchFamily="18" charset="0"/>
            </a:rPr>
            <a:t>FORMULACION DEL PROBLEMA</a:t>
          </a:r>
          <a:endParaRPr lang="es-CO" sz="18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59266" y="1579586"/>
        <a:ext cx="3169389" cy="1855452"/>
      </dsp:txXfrm>
    </dsp:sp>
    <dsp:sp modelId="{2D14EC74-A584-4314-8F43-0F4EC0B95D69}">
      <dsp:nvSpPr>
        <dsp:cNvPr id="0" name=""/>
        <dsp:cNvSpPr/>
      </dsp:nvSpPr>
      <dsp:spPr>
        <a:xfrm>
          <a:off x="3614865" y="2099992"/>
          <a:ext cx="696386" cy="81464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CO" sz="1400" kern="1200"/>
        </a:p>
      </dsp:txBody>
      <dsp:txXfrm>
        <a:off x="3614865" y="2262920"/>
        <a:ext cx="487470" cy="488784"/>
      </dsp:txXfrm>
    </dsp:sp>
    <dsp:sp modelId="{8C1FB95F-69EB-4849-AC25-D9ED96EB73B7}">
      <dsp:nvSpPr>
        <dsp:cNvPr id="0" name=""/>
        <dsp:cNvSpPr/>
      </dsp:nvSpPr>
      <dsp:spPr>
        <a:xfrm>
          <a:off x="4600318" y="1521860"/>
          <a:ext cx="3284841" cy="197090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CO" sz="1800" kern="1200" dirty="0" smtClean="0">
              <a:solidFill>
                <a:schemeClr val="bg2">
                  <a:lumMod val="10000"/>
                </a:schemeClr>
              </a:solidFill>
              <a:latin typeface="Times New Roman" panose="02020603050405020304" pitchFamily="18" charset="0"/>
              <a:cs typeface="Times New Roman" panose="02020603050405020304" pitchFamily="18" charset="0"/>
            </a:rPr>
            <a:t>¿Cómo es la aceptación de la comunidad educativa de la  corporación universitaria Rafael Núñez campus Barranquilla frente al ingreso y participación de la comunidad  LGTBI en la </a:t>
          </a:r>
          <a:r>
            <a:rPr lang="es-CO" sz="1800" kern="1200" dirty="0" err="1" smtClean="0">
              <a:solidFill>
                <a:schemeClr val="bg2">
                  <a:lumMod val="10000"/>
                </a:schemeClr>
              </a:solidFill>
              <a:latin typeface="Times New Roman" panose="02020603050405020304" pitchFamily="18" charset="0"/>
              <a:cs typeface="Times New Roman" panose="02020603050405020304" pitchFamily="18" charset="0"/>
            </a:rPr>
            <a:t>institucion</a:t>
          </a:r>
          <a:r>
            <a:rPr lang="es-CO" sz="1800" kern="1200" dirty="0" smtClean="0">
              <a:solidFill>
                <a:schemeClr val="bg2">
                  <a:lumMod val="10000"/>
                </a:schemeClr>
              </a:solidFill>
              <a:latin typeface="Times New Roman" panose="02020603050405020304" pitchFamily="18" charset="0"/>
              <a:cs typeface="Times New Roman" panose="02020603050405020304" pitchFamily="18" charset="0"/>
            </a:rPr>
            <a:t>?</a:t>
          </a:r>
          <a:endParaRPr lang="es-CO" sz="18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658044" y="1579586"/>
        <a:ext cx="3169389" cy="18554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562B2-8BFD-4C18-8990-BE7505628BC7}">
      <dsp:nvSpPr>
        <dsp:cNvPr id="0" name=""/>
        <dsp:cNvSpPr/>
      </dsp:nvSpPr>
      <dsp:spPr>
        <a:xfrm>
          <a:off x="1436037" y="0"/>
          <a:ext cx="5014625" cy="501462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D06BD2-0C79-474B-9634-0B7046FD1787}">
      <dsp:nvSpPr>
        <dsp:cNvPr id="0" name=""/>
        <dsp:cNvSpPr/>
      </dsp:nvSpPr>
      <dsp:spPr>
        <a:xfrm>
          <a:off x="1912426" y="476389"/>
          <a:ext cx="1955703" cy="195570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MÉTODO DE INVESTIGACIÓN</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2007896" y="571859"/>
        <a:ext cx="1764763" cy="1764763"/>
      </dsp:txXfrm>
    </dsp:sp>
    <dsp:sp modelId="{44B8FD0E-C2F3-4B1C-B814-1E2D7D40E89D}">
      <dsp:nvSpPr>
        <dsp:cNvPr id="0" name=""/>
        <dsp:cNvSpPr/>
      </dsp:nvSpPr>
      <dsp:spPr>
        <a:xfrm>
          <a:off x="4018569" y="476389"/>
          <a:ext cx="1955703" cy="1955703"/>
        </a:xfrm>
        <a:prstGeom prst="roundRect">
          <a:avLst/>
        </a:prstGeom>
        <a:solidFill>
          <a:schemeClr val="accent2">
            <a:hueOff val="1021492"/>
            <a:satOff val="-1659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La metodología de investigación es de carácter fenomenológico, con el fin de conocer  cuál es el nivel de aceptación de la comunidad nuñista campus Barranquilla frente a la participación de la   comunidad LGTBI en la corporación</a:t>
          </a:r>
          <a:r>
            <a:rPr lang="es-CO" sz="1000" kern="1200" dirty="0" smtClean="0">
              <a:solidFill>
                <a:schemeClr val="bg2">
                  <a:lumMod val="10000"/>
                </a:schemeClr>
              </a:solidFill>
            </a:rPr>
            <a:t>.</a:t>
          </a:r>
          <a:endParaRPr lang="es-CO" sz="1000" kern="1200" dirty="0">
            <a:solidFill>
              <a:schemeClr val="bg2">
                <a:lumMod val="10000"/>
              </a:schemeClr>
            </a:solidFill>
          </a:endParaRPr>
        </a:p>
      </dsp:txBody>
      <dsp:txXfrm>
        <a:off x="4114039" y="571859"/>
        <a:ext cx="1764763" cy="1764763"/>
      </dsp:txXfrm>
    </dsp:sp>
    <dsp:sp modelId="{1AEF1494-3CBB-4731-97C2-3075E76F6E94}">
      <dsp:nvSpPr>
        <dsp:cNvPr id="0" name=""/>
        <dsp:cNvSpPr/>
      </dsp:nvSpPr>
      <dsp:spPr>
        <a:xfrm>
          <a:off x="1912426" y="2582531"/>
          <a:ext cx="1955703" cy="1955703"/>
        </a:xfrm>
        <a:prstGeom prst="roundRect">
          <a:avLst/>
        </a:prstGeom>
        <a:solidFill>
          <a:schemeClr val="accent2">
            <a:hueOff val="2042984"/>
            <a:satOff val="-33195"/>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TIPO DE INVESTIGACIÓN</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2007896" y="2678001"/>
        <a:ext cx="1764763" cy="1764763"/>
      </dsp:txXfrm>
    </dsp:sp>
    <dsp:sp modelId="{5A86E7E7-2D5A-4009-9521-0C6DE693875F}">
      <dsp:nvSpPr>
        <dsp:cNvPr id="0" name=""/>
        <dsp:cNvSpPr/>
      </dsp:nvSpPr>
      <dsp:spPr>
        <a:xfrm>
          <a:off x="4018569" y="2582531"/>
          <a:ext cx="1955703" cy="1955703"/>
        </a:xfrm>
        <a:prstGeom prst="roundRect">
          <a:avLst/>
        </a:prstGeom>
        <a:solidFill>
          <a:schemeClr val="accent2">
            <a:hueOff val="3064476"/>
            <a:satOff val="-49793"/>
            <a:lumOff val="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El tipo de la investigación es cualitativo-cuantitativo. Con el fin de interpretar de forma adecuada los fenómenos sociales desde un punto conceptual y a su vez profundizar en casos específicos que nos ayuden a entender la situación que vive una persona perteneciente a la comunidad LGTBI en el campo de participación.</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114039" y="2678001"/>
        <a:ext cx="1764763" cy="17647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07B324-7E27-4849-A24A-62603C9E4806}">
      <dsp:nvSpPr>
        <dsp:cNvPr id="0" name=""/>
        <dsp:cNvSpPr/>
      </dsp:nvSpPr>
      <dsp:spPr>
        <a:xfrm>
          <a:off x="1240153" y="1944146"/>
          <a:ext cx="2252663" cy="11263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LAS CATEGORIAS DE ANALISIS</a:t>
          </a:r>
          <a:endParaRPr lang="es-CO" sz="1000" b="1"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1273142" y="1977135"/>
        <a:ext cx="2186685" cy="1060353"/>
      </dsp:txXfrm>
    </dsp:sp>
    <dsp:sp modelId="{1A6F6C48-B831-4DDE-AB81-78BA75C75EB6}">
      <dsp:nvSpPr>
        <dsp:cNvPr id="0" name=""/>
        <dsp:cNvSpPr/>
      </dsp:nvSpPr>
      <dsp:spPr>
        <a:xfrm rot="17692822">
          <a:off x="2872501" y="1515636"/>
          <a:ext cx="2141697" cy="40429"/>
        </a:xfrm>
        <a:custGeom>
          <a:avLst/>
          <a:gdLst/>
          <a:ahLst/>
          <a:cxnLst/>
          <a:rect l="0" t="0" r="0" b="0"/>
          <a:pathLst>
            <a:path>
              <a:moveTo>
                <a:pt x="0" y="20214"/>
              </a:moveTo>
              <a:lnTo>
                <a:pt x="2141697"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CO" sz="800" kern="1200"/>
        </a:p>
      </dsp:txBody>
      <dsp:txXfrm>
        <a:off x="3889807" y="1482308"/>
        <a:ext cx="107084" cy="107084"/>
      </dsp:txXfrm>
    </dsp:sp>
    <dsp:sp modelId="{4082C295-3220-4579-B33B-40B383056709}">
      <dsp:nvSpPr>
        <dsp:cNvPr id="0" name=""/>
        <dsp:cNvSpPr/>
      </dsp:nvSpPr>
      <dsp:spPr>
        <a:xfrm>
          <a:off x="4393882" y="1224"/>
          <a:ext cx="2252663" cy="11263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Percepción: </a:t>
          </a: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Se evidencia la percepción debida a que la muestra escogida, permitirá analizar cuál es la postura que tienen los estudiantes, docentes y administrativos, frente a la comunidad LGTBI</a:t>
          </a:r>
          <a:r>
            <a:rPr lang="es-CO" sz="1000" kern="1200" dirty="0" smtClean="0">
              <a:solidFill>
                <a:schemeClr val="bg2">
                  <a:lumMod val="10000"/>
                </a:schemeClr>
              </a:solidFill>
            </a:rPr>
            <a:t>.</a:t>
          </a:r>
          <a:endParaRPr lang="es-CO" sz="1000" kern="1200" dirty="0">
            <a:solidFill>
              <a:schemeClr val="bg2">
                <a:lumMod val="10000"/>
              </a:schemeClr>
            </a:solidFill>
          </a:endParaRPr>
        </a:p>
      </dsp:txBody>
      <dsp:txXfrm>
        <a:off x="4426871" y="34213"/>
        <a:ext cx="2186685" cy="1060353"/>
      </dsp:txXfrm>
    </dsp:sp>
    <dsp:sp modelId="{28C212E0-9E9E-4F9D-8913-3E6A79AE7EB3}">
      <dsp:nvSpPr>
        <dsp:cNvPr id="0" name=""/>
        <dsp:cNvSpPr/>
      </dsp:nvSpPr>
      <dsp:spPr>
        <a:xfrm rot="19457599">
          <a:off x="3388517" y="2163277"/>
          <a:ext cx="1109665" cy="40429"/>
        </a:xfrm>
        <a:custGeom>
          <a:avLst/>
          <a:gdLst/>
          <a:ahLst/>
          <a:cxnLst/>
          <a:rect l="0" t="0" r="0" b="0"/>
          <a:pathLst>
            <a:path>
              <a:moveTo>
                <a:pt x="0" y="20214"/>
              </a:moveTo>
              <a:lnTo>
                <a:pt x="1109665"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3915608" y="2155750"/>
        <a:ext cx="55483" cy="55483"/>
      </dsp:txXfrm>
    </dsp:sp>
    <dsp:sp modelId="{8CD8DE2B-9CDC-4267-8B47-E9470E1C1FC4}">
      <dsp:nvSpPr>
        <dsp:cNvPr id="0" name=""/>
        <dsp:cNvSpPr/>
      </dsp:nvSpPr>
      <dsp:spPr>
        <a:xfrm>
          <a:off x="4393882" y="1296505"/>
          <a:ext cx="2252663" cy="11263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Participación: </a:t>
          </a: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esta categoría de análisis permitirá analizar, si los estudiantes docentes y administrativos, permiten la participación abierta y el libre desarrollo de la personalidad sin exclusión social por  su identidad sexual.</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426871" y="1329494"/>
        <a:ext cx="2186685" cy="1060353"/>
      </dsp:txXfrm>
    </dsp:sp>
    <dsp:sp modelId="{D5C2A755-DB90-4A3A-8D3D-005B50B5BA95}">
      <dsp:nvSpPr>
        <dsp:cNvPr id="0" name=""/>
        <dsp:cNvSpPr/>
      </dsp:nvSpPr>
      <dsp:spPr>
        <a:xfrm rot="2142401">
          <a:off x="3388517" y="2810918"/>
          <a:ext cx="1109665" cy="40429"/>
        </a:xfrm>
        <a:custGeom>
          <a:avLst/>
          <a:gdLst/>
          <a:ahLst/>
          <a:cxnLst/>
          <a:rect l="0" t="0" r="0" b="0"/>
          <a:pathLst>
            <a:path>
              <a:moveTo>
                <a:pt x="0" y="20214"/>
              </a:moveTo>
              <a:lnTo>
                <a:pt x="1109665"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3915608" y="2803391"/>
        <a:ext cx="55483" cy="55483"/>
      </dsp:txXfrm>
    </dsp:sp>
    <dsp:sp modelId="{BBD08FD8-4F2D-472F-908C-D849708DAE7C}">
      <dsp:nvSpPr>
        <dsp:cNvPr id="0" name=""/>
        <dsp:cNvSpPr/>
      </dsp:nvSpPr>
      <dsp:spPr>
        <a:xfrm>
          <a:off x="4393882" y="2591787"/>
          <a:ext cx="2252663" cy="11263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Aceptación: </a:t>
          </a: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esta categoría, nos permitirá analizar el nivel de aceptación que tienen los estudiantes, docentes y administrativos, frente a la comunidad LGTBI y si son tolerantes con su identidad sexual.</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426871" y="2624776"/>
        <a:ext cx="2186685" cy="1060353"/>
      </dsp:txXfrm>
    </dsp:sp>
    <dsp:sp modelId="{12E25E34-910F-45E7-8FC6-BAAADB6D15A6}">
      <dsp:nvSpPr>
        <dsp:cNvPr id="0" name=""/>
        <dsp:cNvSpPr/>
      </dsp:nvSpPr>
      <dsp:spPr>
        <a:xfrm rot="3907178">
          <a:off x="2872501" y="3458558"/>
          <a:ext cx="2141697" cy="40429"/>
        </a:xfrm>
        <a:custGeom>
          <a:avLst/>
          <a:gdLst/>
          <a:ahLst/>
          <a:cxnLst/>
          <a:rect l="0" t="0" r="0" b="0"/>
          <a:pathLst>
            <a:path>
              <a:moveTo>
                <a:pt x="0" y="20214"/>
              </a:moveTo>
              <a:lnTo>
                <a:pt x="2141697" y="2021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CO" sz="800" kern="1200"/>
        </a:p>
      </dsp:txBody>
      <dsp:txXfrm>
        <a:off x="3889807" y="3425231"/>
        <a:ext cx="107084" cy="107084"/>
      </dsp:txXfrm>
    </dsp:sp>
    <dsp:sp modelId="{13279170-E18D-426C-BB51-43A426162DBD}">
      <dsp:nvSpPr>
        <dsp:cNvPr id="0" name=""/>
        <dsp:cNvSpPr/>
      </dsp:nvSpPr>
      <dsp:spPr>
        <a:xfrm>
          <a:off x="4393882" y="3887068"/>
          <a:ext cx="2252663" cy="11263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Géneros: </a:t>
          </a: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se evidencia esta categoría debido a que estamos hablando de una comunidad LGTBI y su identidad sexual</a:t>
          </a:r>
          <a:r>
            <a:rPr lang="es-CO" sz="1000" kern="1200" dirty="0" smtClean="0">
              <a:latin typeface="Times New Roman" panose="02020603050405020304" pitchFamily="18" charset="0"/>
              <a:cs typeface="Times New Roman" panose="02020603050405020304" pitchFamily="18" charset="0"/>
            </a:rPr>
            <a:t>.</a:t>
          </a:r>
          <a:endParaRPr lang="es-CO" sz="1000" kern="1200" dirty="0">
            <a:latin typeface="Times New Roman" panose="02020603050405020304" pitchFamily="18" charset="0"/>
            <a:cs typeface="Times New Roman" panose="02020603050405020304" pitchFamily="18" charset="0"/>
          </a:endParaRPr>
        </a:p>
      </dsp:txBody>
      <dsp:txXfrm>
        <a:off x="4426871" y="3920057"/>
        <a:ext cx="2186685" cy="10603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43A5B-FCB6-41DD-A693-5DBBFE70059A}">
      <dsp:nvSpPr>
        <dsp:cNvPr id="0" name=""/>
        <dsp:cNvSpPr/>
      </dsp:nvSpPr>
      <dsp:spPr>
        <a:xfrm>
          <a:off x="3465" y="1553935"/>
          <a:ext cx="1515340" cy="190675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POBLACIÓN</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7848" y="1598318"/>
        <a:ext cx="1426574" cy="1817987"/>
      </dsp:txXfrm>
    </dsp:sp>
    <dsp:sp modelId="{D8FCB91C-B3BC-4E95-B505-92FAB033D4B4}">
      <dsp:nvSpPr>
        <dsp:cNvPr id="0" name=""/>
        <dsp:cNvSpPr/>
      </dsp:nvSpPr>
      <dsp:spPr>
        <a:xfrm>
          <a:off x="1670339" y="2319410"/>
          <a:ext cx="321252" cy="37580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a:off x="1670339" y="2394571"/>
        <a:ext cx="224876" cy="225482"/>
      </dsp:txXfrm>
    </dsp:sp>
    <dsp:sp modelId="{D0212908-276C-4595-9895-237007B7D006}">
      <dsp:nvSpPr>
        <dsp:cNvPr id="0" name=""/>
        <dsp:cNvSpPr/>
      </dsp:nvSpPr>
      <dsp:spPr>
        <a:xfrm>
          <a:off x="2124941" y="1553935"/>
          <a:ext cx="1515340" cy="190675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La población está constituida por estudiantes, administrativos y docentes que pertenecen al campus Barranquilla de la Corporación universitaria Rafael Núñez.</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2169324" y="1598318"/>
        <a:ext cx="1426574" cy="1817987"/>
      </dsp:txXfrm>
    </dsp:sp>
    <dsp:sp modelId="{7B885C3C-516B-4D31-B739-7DBCA91032CB}">
      <dsp:nvSpPr>
        <dsp:cNvPr id="0" name=""/>
        <dsp:cNvSpPr/>
      </dsp:nvSpPr>
      <dsp:spPr>
        <a:xfrm>
          <a:off x="3791815" y="2319410"/>
          <a:ext cx="321252" cy="37580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a:off x="3791815" y="2394571"/>
        <a:ext cx="224876" cy="225482"/>
      </dsp:txXfrm>
    </dsp:sp>
    <dsp:sp modelId="{EAA54D3E-0803-4D91-B6A2-62488584DF32}">
      <dsp:nvSpPr>
        <dsp:cNvPr id="0" name=""/>
        <dsp:cNvSpPr/>
      </dsp:nvSpPr>
      <dsp:spPr>
        <a:xfrm>
          <a:off x="4246418" y="1553935"/>
          <a:ext cx="1515340" cy="19067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b="1" kern="1200" dirty="0" smtClean="0">
              <a:solidFill>
                <a:schemeClr val="bg2">
                  <a:lumMod val="10000"/>
                </a:schemeClr>
              </a:solidFill>
              <a:latin typeface="Times New Roman" panose="02020603050405020304" pitchFamily="18" charset="0"/>
              <a:cs typeface="Times New Roman" panose="02020603050405020304" pitchFamily="18" charset="0"/>
            </a:rPr>
            <a:t>MUESTRA</a:t>
          </a:r>
          <a:endParaRPr lang="es-CO" sz="1000" kern="1200" dirty="0">
            <a:solidFill>
              <a:schemeClr val="bg2">
                <a:lumMod val="10000"/>
              </a:schemeClr>
            </a:solidFill>
            <a:latin typeface="Times New Roman" panose="02020603050405020304" pitchFamily="18" charset="0"/>
            <a:cs typeface="Times New Roman" panose="02020603050405020304" pitchFamily="18" charset="0"/>
          </a:endParaRPr>
        </a:p>
      </dsp:txBody>
      <dsp:txXfrm>
        <a:off x="4290801" y="1598318"/>
        <a:ext cx="1426574" cy="1817987"/>
      </dsp:txXfrm>
    </dsp:sp>
    <dsp:sp modelId="{DB1416B9-1378-400A-8738-C8875486C58F}">
      <dsp:nvSpPr>
        <dsp:cNvPr id="0" name=""/>
        <dsp:cNvSpPr/>
      </dsp:nvSpPr>
      <dsp:spPr>
        <a:xfrm>
          <a:off x="5913292" y="2319410"/>
          <a:ext cx="321252" cy="37580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CO" sz="800" kern="1200"/>
        </a:p>
      </dsp:txBody>
      <dsp:txXfrm>
        <a:off x="5913292" y="2394571"/>
        <a:ext cx="224876" cy="225482"/>
      </dsp:txXfrm>
    </dsp:sp>
    <dsp:sp modelId="{2C01C483-4A43-4D9E-B750-74DC6B7FF7A4}">
      <dsp:nvSpPr>
        <dsp:cNvPr id="0" name=""/>
        <dsp:cNvSpPr/>
      </dsp:nvSpPr>
      <dsp:spPr>
        <a:xfrm>
          <a:off x="6367894" y="1553935"/>
          <a:ext cx="1515340" cy="190675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CO" sz="1000" kern="1200" dirty="0" smtClean="0">
              <a:solidFill>
                <a:schemeClr val="bg2">
                  <a:lumMod val="10000"/>
                </a:schemeClr>
              </a:solidFill>
              <a:latin typeface="Times New Roman" panose="02020603050405020304" pitchFamily="18" charset="0"/>
              <a:cs typeface="Times New Roman" panose="02020603050405020304" pitchFamily="18" charset="0"/>
            </a:rPr>
            <a:t>Se tomara una muestra de 200 personas, y se utilizara como instrumento de recolección de información un modelo de encuesta semiestructurada dirigida a docentes, estudiantes y administrativos de la corporación universitaria Rafael Núñez campus Barranquilla</a:t>
          </a:r>
          <a:r>
            <a:rPr lang="es-CO" sz="1000" kern="1200" dirty="0" smtClean="0"/>
            <a:t>.</a:t>
          </a:r>
          <a:endParaRPr lang="es-CO" sz="1000" kern="1200" dirty="0"/>
        </a:p>
      </dsp:txBody>
      <dsp:txXfrm>
        <a:off x="6412277" y="1598318"/>
        <a:ext cx="1426574" cy="181798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blipFill dpi="0" rotWithShape="1">
          <a:blip r:embed="rId2" cstate="email">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755576" y="3810289"/>
            <a:ext cx="7651694" cy="1994975"/>
          </a:xfrm>
        </p:spPr>
        <p:txBody>
          <a:bodyPr anchor="ctr">
            <a:normAutofit/>
          </a:bodyPr>
          <a:lstStyle>
            <a:lvl1pPr algn="ctr">
              <a:defRPr sz="5400" b="0" i="0">
                <a:solidFill>
                  <a:schemeClr val="bg1"/>
                </a:solidFill>
                <a:effectLst/>
                <a:latin typeface="Bebas Neue" panose="020B0606020202050201" pitchFamily="34" charset="0"/>
              </a:defRPr>
            </a:lvl1pPr>
          </a:lstStyle>
          <a:p>
            <a:r>
              <a:rPr lang="es-ES" dirty="0"/>
              <a:t>TÍTULO DE LA PRESENTACIÓN</a:t>
            </a:r>
          </a:p>
        </p:txBody>
      </p:sp>
      <p:sp>
        <p:nvSpPr>
          <p:cNvPr id="3" name="Subtítulo 2"/>
          <p:cNvSpPr>
            <a:spLocks noGrp="1"/>
          </p:cNvSpPr>
          <p:nvPr>
            <p:ph type="subTitle" idx="1"/>
          </p:nvPr>
        </p:nvSpPr>
        <p:spPr>
          <a:xfrm>
            <a:off x="899592" y="5805264"/>
            <a:ext cx="7488832" cy="662382"/>
          </a:xfrm>
        </p:spPr>
        <p:txBody>
          <a:bodyPr/>
          <a:lstStyle>
            <a:lvl1pPr marL="0" indent="0" algn="ctr">
              <a:buNone/>
              <a:defRPr sz="2400">
                <a:solidFill>
                  <a:schemeClr val="bg2">
                    <a:lumMod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dirty="0"/>
          </a:p>
        </p:txBody>
      </p:sp>
      <p:pic>
        <p:nvPicPr>
          <p:cNvPr id="4" name="Imagen 3">
            <a:extLst>
              <a:ext uri="{FF2B5EF4-FFF2-40B4-BE49-F238E27FC236}">
                <a16:creationId xmlns:a16="http://schemas.microsoft.com/office/drawing/2014/main" xmlns="" id="{6EF75F38-9CCE-4477-BA7B-58F0CF1815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0619" y="0"/>
            <a:ext cx="4901608" cy="4084674"/>
          </a:xfrm>
          <a:prstGeom prst="rect">
            <a:avLst/>
          </a:prstGeom>
        </p:spPr>
      </p:pic>
    </p:spTree>
    <p:extLst>
      <p:ext uri="{BB962C8B-B14F-4D97-AF65-F5344CB8AC3E}">
        <p14:creationId xmlns:p14="http://schemas.microsoft.com/office/powerpoint/2010/main" val="9934453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lnSpc>
                <a:spcPct val="100000"/>
              </a:lnSpc>
              <a:defRPr sz="3200" b="0" i="0">
                <a:latin typeface="Bebas Neue" panose="020B0606020202050201" pitchFamily="34" charset="0"/>
              </a:defRPr>
            </a:lvl1pPr>
          </a:lstStyle>
          <a:p>
            <a:r>
              <a:rPr lang="es-ES" smtClean="0"/>
              <a:t>Haga clic para modificar el estilo de título del patrón</a:t>
            </a:r>
            <a:endParaRPr lang="es-ES" dirty="0"/>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40393348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lnSpc>
                <a:spcPct val="100000"/>
              </a:lnSpc>
              <a:defRPr sz="3200" b="0" i="0">
                <a:latin typeface="Bebas Neue" panose="020B0606020202050201" pitchFamily="34" charset="0"/>
              </a:defRPr>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230370652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ítulo y texto vertical">
    <p:spTree>
      <p:nvGrpSpPr>
        <p:cNvPr id="1" name=""/>
        <p:cNvGrpSpPr/>
        <p:nvPr/>
      </p:nvGrpSpPr>
      <p:grpSpPr>
        <a:xfrm>
          <a:off x="0" y="0"/>
          <a:ext cx="0" cy="0"/>
          <a:chOff x="0" y="0"/>
          <a:chExt cx="0" cy="0"/>
        </a:xfrm>
      </p:grpSpPr>
      <p:sp>
        <p:nvSpPr>
          <p:cNvPr id="3" name="Marcador de texto vertical 2"/>
          <p:cNvSpPr>
            <a:spLocks noGrp="1"/>
          </p:cNvSpPr>
          <p:nvPr>
            <p:ph type="body" orient="vert" idx="1"/>
          </p:nvPr>
        </p:nvSpPr>
        <p:spPr>
          <a:xfrm>
            <a:off x="628650" y="1171424"/>
            <a:ext cx="7886700" cy="500553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10" name="Título 9"/>
          <p:cNvSpPr>
            <a:spLocks noGrp="1"/>
          </p:cNvSpPr>
          <p:nvPr>
            <p:ph type="title"/>
          </p:nvPr>
        </p:nvSpPr>
        <p:spPr>
          <a:xfrm>
            <a:off x="628650" y="137823"/>
            <a:ext cx="7886700" cy="982800"/>
          </a:xfrm>
        </p:spPr>
        <p:txBody>
          <a:bodyPr anchor="ctr">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CO" dirty="0"/>
          </a:p>
        </p:txBody>
      </p:sp>
      <p:cxnSp>
        <p:nvCxnSpPr>
          <p:cNvPr id="11" name="Conector recto 10"/>
          <p:cNvCxnSpPr/>
          <p:nvPr/>
        </p:nvCxnSpPr>
        <p:spPr>
          <a:xfrm>
            <a:off x="628650" y="1111536"/>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8408451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lvl1pPr>
              <a:defRPr b="0" i="0">
                <a:latin typeface="Bebas Neue" panose="020B0606020202050201" pitchFamily="34" charset="0"/>
              </a:defRPr>
            </a:lvl1pPr>
          </a:lstStyle>
          <a:p>
            <a:r>
              <a:rPr lang="es-ES" smtClean="0"/>
              <a:t>Haga clic para modificar el estilo de título del patrón</a:t>
            </a:r>
            <a:endParaRPr lang="es-ES" dirty="0"/>
          </a:p>
        </p:txBody>
      </p:sp>
      <p:sp>
        <p:nvSpPr>
          <p:cNvPr id="3" name="Marcador de texto vertical 2"/>
          <p:cNvSpPr>
            <a:spLocks noGrp="1"/>
          </p:cNvSpPr>
          <p:nvPr>
            <p:ph type="body" orient="vert" idx="1"/>
          </p:nvPr>
        </p:nvSpPr>
        <p:spPr>
          <a:xfrm>
            <a:off x="628650" y="365125"/>
            <a:ext cx="57626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337720114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85800" y="123521"/>
            <a:ext cx="7772400" cy="982800"/>
          </a:xfrm>
        </p:spPr>
        <p:txBody>
          <a:bodyPr anchor="ctr">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CO" dirty="0"/>
          </a:p>
        </p:txBody>
      </p:sp>
      <p:sp>
        <p:nvSpPr>
          <p:cNvPr id="3" name="2 Marcador de tabla"/>
          <p:cNvSpPr>
            <a:spLocks noGrp="1"/>
          </p:cNvSpPr>
          <p:nvPr>
            <p:ph type="tbl" idx="1"/>
          </p:nvPr>
        </p:nvSpPr>
        <p:spPr>
          <a:xfrm>
            <a:off x="685800" y="1268760"/>
            <a:ext cx="7772400" cy="4827240"/>
          </a:xfrm>
        </p:spPr>
        <p:txBody>
          <a:bodyPr rtlCol="0">
            <a:normAutofit/>
          </a:bodyPr>
          <a:lstStyle/>
          <a:p>
            <a:pPr lvl="0"/>
            <a:r>
              <a:rPr lang="es-ES" noProof="0" smtClean="0"/>
              <a:t>Haga clic en el icono para agregar una tabla</a:t>
            </a:r>
            <a:endParaRPr lang="es-CO" noProof="0"/>
          </a:p>
        </p:txBody>
      </p:sp>
      <p:cxnSp>
        <p:nvCxnSpPr>
          <p:cNvPr id="10" name="Conector recto 9"/>
          <p:cNvCxnSpPr/>
          <p:nvPr/>
        </p:nvCxnSpPr>
        <p:spPr>
          <a:xfrm>
            <a:off x="628650" y="1111536"/>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228379006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654844" y="128736"/>
            <a:ext cx="7772400" cy="982800"/>
          </a:xfrm>
        </p:spPr>
        <p:txBody>
          <a:bodyPr anchor="ctr">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CO" dirty="0"/>
          </a:p>
        </p:txBody>
      </p:sp>
      <p:sp>
        <p:nvSpPr>
          <p:cNvPr id="3" name="2 Marcador de texto"/>
          <p:cNvSpPr>
            <a:spLocks noGrp="1"/>
          </p:cNvSpPr>
          <p:nvPr>
            <p:ph type="body" sz="half" idx="1"/>
          </p:nvPr>
        </p:nvSpPr>
        <p:spPr>
          <a:xfrm>
            <a:off x="685800" y="1268760"/>
            <a:ext cx="3810000" cy="48272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imágenes prediseñadas"/>
          <p:cNvSpPr>
            <a:spLocks noGrp="1"/>
          </p:cNvSpPr>
          <p:nvPr>
            <p:ph type="clipArt" sz="half" idx="2"/>
          </p:nvPr>
        </p:nvSpPr>
        <p:spPr>
          <a:xfrm>
            <a:off x="4648200" y="1268760"/>
            <a:ext cx="3810000" cy="4827240"/>
          </a:xfrm>
        </p:spPr>
        <p:txBody>
          <a:bodyPr rtlCol="0">
            <a:normAutofit/>
          </a:bodyPr>
          <a:lstStyle/>
          <a:p>
            <a:pPr lvl="0"/>
            <a:r>
              <a:rPr lang="es-ES" noProof="0" smtClean="0"/>
              <a:t>Haga clic en el icono para agregar una imagen prediseñada</a:t>
            </a:r>
            <a:endParaRPr lang="es-CO" noProof="0"/>
          </a:p>
        </p:txBody>
      </p:sp>
      <p:cxnSp>
        <p:nvCxnSpPr>
          <p:cNvPr id="11" name="Conector recto 10"/>
          <p:cNvCxnSpPr/>
          <p:nvPr/>
        </p:nvCxnSpPr>
        <p:spPr>
          <a:xfrm>
            <a:off x="628650" y="1111536"/>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40839256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628650" y="116633"/>
            <a:ext cx="7886700" cy="983443"/>
          </a:xfrm>
        </p:spPr>
        <p:txBody>
          <a:bodyPr anchor="ctr">
            <a:normAutofit/>
          </a:bodyPr>
          <a:lstStyle>
            <a:lvl1pPr algn="ctr">
              <a:lnSpc>
                <a:spcPct val="100000"/>
              </a:lnSpc>
              <a:defRPr sz="3600"/>
            </a:lvl1pPr>
          </a:lstStyle>
          <a:p>
            <a:r>
              <a:rPr lang="es-ES" dirty="0"/>
              <a:t>TÍTULO DE LA DIAPOSITIVA</a:t>
            </a:r>
          </a:p>
        </p:txBody>
      </p:sp>
      <p:sp>
        <p:nvSpPr>
          <p:cNvPr id="3" name="Marcador de contenido 2"/>
          <p:cNvSpPr>
            <a:spLocks noGrp="1"/>
          </p:cNvSpPr>
          <p:nvPr>
            <p:ph idx="1"/>
          </p:nvPr>
        </p:nvSpPr>
        <p:spPr>
          <a:xfrm>
            <a:off x="628650" y="1162338"/>
            <a:ext cx="7886700" cy="5014625"/>
          </a:xfrm>
        </p:spPr>
        <p:txBody>
          <a:bodyPr/>
          <a:lstStyle>
            <a:lvl1pPr>
              <a:defRPr>
                <a:solidFill>
                  <a:schemeClr val="bg2">
                    <a:lumMod val="25000"/>
                  </a:schemeClr>
                </a:solidFill>
              </a:defRPr>
            </a:lvl1pPr>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cxnSp>
        <p:nvCxnSpPr>
          <p:cNvPr id="7" name="Conector recto 6"/>
          <p:cNvCxnSpPr/>
          <p:nvPr/>
        </p:nvCxnSpPr>
        <p:spPr>
          <a:xfrm>
            <a:off x="628650" y="1111536"/>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16595392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Tipo 1">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0" y="0"/>
            <a:ext cx="9144000" cy="3861048"/>
          </a:xfrm>
          <a:prstGeom prst="rect">
            <a:avLst/>
          </a:prstGeom>
          <a:effectLst>
            <a:outerShdw blurRad="50800" dist="38100" dir="2700000" algn="tl" rotWithShape="0">
              <a:prstClr val="black">
                <a:alpha val="40000"/>
              </a:prstClr>
            </a:outerShdw>
          </a:effectLst>
        </p:spPr>
      </p:pic>
      <p:sp>
        <p:nvSpPr>
          <p:cNvPr id="2" name="Título 1"/>
          <p:cNvSpPr>
            <a:spLocks noGrp="1"/>
          </p:cNvSpPr>
          <p:nvPr>
            <p:ph type="title" hasCustomPrompt="1"/>
          </p:nvPr>
        </p:nvSpPr>
        <p:spPr>
          <a:xfrm>
            <a:off x="535782" y="4581128"/>
            <a:ext cx="8341022" cy="2016224"/>
          </a:xfrm>
        </p:spPr>
        <p:txBody>
          <a:bodyPr anchor="t">
            <a:normAutofit/>
          </a:bodyPr>
          <a:lstStyle>
            <a:lvl1pPr algn="l">
              <a:defRPr sz="4000" b="0" i="0">
                <a:solidFill>
                  <a:schemeClr val="tx1">
                    <a:lumMod val="75000"/>
                    <a:lumOff val="25000"/>
                  </a:schemeClr>
                </a:solidFill>
                <a:latin typeface="Bebas Neue" panose="020B0606020202050201" pitchFamily="34" charset="0"/>
              </a:defRPr>
            </a:lvl1pPr>
          </a:lstStyle>
          <a:p>
            <a:r>
              <a:rPr lang="es-ES" dirty="0"/>
              <a:t>COLOCAR AQUÍ EL TITULO DE LA SECCIÓN</a:t>
            </a:r>
          </a:p>
        </p:txBody>
      </p:sp>
      <p:sp>
        <p:nvSpPr>
          <p:cNvPr id="3" name="Marcador de texto 2"/>
          <p:cNvSpPr>
            <a:spLocks noGrp="1"/>
          </p:cNvSpPr>
          <p:nvPr>
            <p:ph type="body" idx="1" hasCustomPrompt="1"/>
          </p:nvPr>
        </p:nvSpPr>
        <p:spPr>
          <a:xfrm>
            <a:off x="535782" y="4016506"/>
            <a:ext cx="8344791" cy="531377"/>
          </a:xfrm>
        </p:spPr>
        <p:txBody>
          <a:bodyPr anchor="b">
            <a:normAutofit/>
          </a:bodyPr>
          <a:lstStyle>
            <a:lvl1pPr marL="0" indent="0">
              <a:buNone/>
              <a:defRPr sz="20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Colocar aquí descripción o comentario de la sección</a:t>
            </a:r>
          </a:p>
        </p:txBody>
      </p:sp>
      <p:pic>
        <p:nvPicPr>
          <p:cNvPr id="15" name="Imagen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7546" y="189902"/>
            <a:ext cx="4177492" cy="3481244"/>
          </a:xfrm>
          <a:prstGeom prst="rect">
            <a:avLst/>
          </a:prstGeom>
        </p:spPr>
      </p:pic>
    </p:spTree>
    <p:extLst>
      <p:ext uri="{BB962C8B-B14F-4D97-AF65-F5344CB8AC3E}">
        <p14:creationId xmlns:p14="http://schemas.microsoft.com/office/powerpoint/2010/main" val="24057476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Tipo 2">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0" y="0"/>
            <a:ext cx="7380312" cy="6858000"/>
          </a:xfrm>
          <a:prstGeom prst="rect">
            <a:avLst/>
          </a:prstGeom>
          <a:effectLst>
            <a:outerShdw blurRad="50800" dist="38100" dir="2700000" algn="tl" rotWithShape="0">
              <a:prstClr val="black">
                <a:alpha val="40000"/>
              </a:prstClr>
            </a:outerShdw>
          </a:effectLst>
        </p:spPr>
      </p:pic>
      <p:sp>
        <p:nvSpPr>
          <p:cNvPr id="2" name="Título 1"/>
          <p:cNvSpPr>
            <a:spLocks noGrp="1"/>
          </p:cNvSpPr>
          <p:nvPr>
            <p:ph type="title" hasCustomPrompt="1"/>
          </p:nvPr>
        </p:nvSpPr>
        <p:spPr>
          <a:xfrm>
            <a:off x="614374" y="868363"/>
            <a:ext cx="6477906" cy="2852737"/>
          </a:xfrm>
        </p:spPr>
        <p:txBody>
          <a:bodyPr anchor="b"/>
          <a:lstStyle>
            <a:lvl1pPr algn="l">
              <a:defRPr sz="6000" b="0" i="0">
                <a:solidFill>
                  <a:schemeClr val="bg1"/>
                </a:solidFill>
                <a:effectLst/>
                <a:latin typeface="Bebas Neue" panose="020B0606020202050201" pitchFamily="34" charset="0"/>
              </a:defRPr>
            </a:lvl1pPr>
          </a:lstStyle>
          <a:p>
            <a:r>
              <a:rPr lang="es-ES" dirty="0"/>
              <a:t>COLOCAR AQUÍ EL TITULO DE LA SECCIÓN</a:t>
            </a:r>
          </a:p>
        </p:txBody>
      </p:sp>
      <p:sp>
        <p:nvSpPr>
          <p:cNvPr id="3" name="Marcador de texto 2"/>
          <p:cNvSpPr>
            <a:spLocks noGrp="1"/>
          </p:cNvSpPr>
          <p:nvPr>
            <p:ph type="body" idx="1" hasCustomPrompt="1"/>
          </p:nvPr>
        </p:nvSpPr>
        <p:spPr>
          <a:xfrm>
            <a:off x="795200" y="3752851"/>
            <a:ext cx="6297080" cy="2368550"/>
          </a:xfrm>
        </p:spPr>
        <p:txBody>
          <a:bodyPr/>
          <a:lstStyle>
            <a:lvl1pPr marL="0" indent="0">
              <a:buNone/>
              <a:defRPr sz="240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Colocar aquí los ítems a presentar en esta sección</a:t>
            </a:r>
          </a:p>
        </p:txBody>
      </p:sp>
      <p:sp>
        <p:nvSpPr>
          <p:cNvPr id="10" name="Rectángulo 9"/>
          <p:cNvSpPr/>
          <p:nvPr/>
        </p:nvSpPr>
        <p:spPr>
          <a:xfrm flipH="1">
            <a:off x="758795" y="3760172"/>
            <a:ext cx="72000" cy="23688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1726727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os objetos">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628650" y="1304741"/>
            <a:ext cx="3867150" cy="487222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48200" y="1304741"/>
            <a:ext cx="3867150" cy="48722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cxnSp>
        <p:nvCxnSpPr>
          <p:cNvPr id="9" name="Conector recto 8"/>
          <p:cNvCxnSpPr/>
          <p:nvPr/>
        </p:nvCxnSpPr>
        <p:spPr>
          <a:xfrm>
            <a:off x="628650" y="1124744"/>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Marcador de pie de página 10"/>
          <p:cNvSpPr>
            <a:spLocks noGrp="1"/>
          </p:cNvSpPr>
          <p:nvPr>
            <p:ph type="ftr" sz="quarter" idx="11"/>
          </p:nvPr>
        </p:nvSpPr>
        <p:spPr/>
        <p:txBody>
          <a:bodyPr/>
          <a:lstStyle/>
          <a:p>
            <a:endParaRPr lang="es-CO"/>
          </a:p>
        </p:txBody>
      </p:sp>
      <p:sp>
        <p:nvSpPr>
          <p:cNvPr id="12" name="Marcador de número de diapositiva 11"/>
          <p:cNvSpPr>
            <a:spLocks noGrp="1"/>
          </p:cNvSpPr>
          <p:nvPr>
            <p:ph type="sldNum" sz="quarter" idx="12"/>
          </p:nvPr>
        </p:nvSpPr>
        <p:spPr/>
        <p:txBody>
          <a:bodyPr/>
          <a:lstStyle/>
          <a:p>
            <a:fld id="{532060C0-CAED-415E-A9BB-8F6ADFE9D49A}" type="slidenum">
              <a:rPr lang="es-CO" smtClean="0"/>
              <a:t>‹Nº›</a:t>
            </a:fld>
            <a:endParaRPr lang="es-CO"/>
          </a:p>
        </p:txBody>
      </p:sp>
      <p:sp>
        <p:nvSpPr>
          <p:cNvPr id="14" name="Título 13"/>
          <p:cNvSpPr>
            <a:spLocks noGrp="1"/>
          </p:cNvSpPr>
          <p:nvPr>
            <p:ph type="title"/>
          </p:nvPr>
        </p:nvSpPr>
        <p:spPr>
          <a:xfrm>
            <a:off x="628650" y="123824"/>
            <a:ext cx="7886700" cy="982800"/>
          </a:xfrm>
        </p:spPr>
        <p:txBody>
          <a:bodyPr anchor="ctr" anchorCtr="0">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CO" dirty="0"/>
          </a:p>
        </p:txBody>
      </p:sp>
    </p:spTree>
    <p:extLst>
      <p:ext uri="{BB962C8B-B14F-4D97-AF65-F5344CB8AC3E}">
        <p14:creationId xmlns:p14="http://schemas.microsoft.com/office/powerpoint/2010/main" val="1562965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30238" y="1243818"/>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067730"/>
            <a:ext cx="3868737" cy="412193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29150" y="1243818"/>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067730"/>
            <a:ext cx="3887788" cy="412193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cxnSp>
        <p:nvCxnSpPr>
          <p:cNvPr id="11" name="Conector recto 10"/>
          <p:cNvCxnSpPr>
            <a:cxnSpLocks/>
          </p:cNvCxnSpPr>
          <p:nvPr/>
        </p:nvCxnSpPr>
        <p:spPr>
          <a:xfrm flipH="1" flipV="1">
            <a:off x="8516938" y="1268760"/>
            <a:ext cx="15502" cy="4920904"/>
          </a:xfrm>
          <a:prstGeom prst="line">
            <a:avLst/>
          </a:prstGeom>
          <a:ln w="19050" cap="flat" cmpd="sng" algn="ctr">
            <a:solidFill>
              <a:schemeClr val="bg1">
                <a:lumMod val="7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Título 11"/>
          <p:cNvSpPr>
            <a:spLocks noGrp="1"/>
          </p:cNvSpPr>
          <p:nvPr>
            <p:ph type="title"/>
          </p:nvPr>
        </p:nvSpPr>
        <p:spPr>
          <a:xfrm>
            <a:off x="630238" y="93327"/>
            <a:ext cx="7886700" cy="982800"/>
          </a:xfrm>
        </p:spPr>
        <p:txBody>
          <a:bodyPr anchor="ctr">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CO" dirty="0"/>
          </a:p>
        </p:txBody>
      </p:sp>
      <p:sp>
        <p:nvSpPr>
          <p:cNvPr id="7" name="Marcador de pie de página 6"/>
          <p:cNvSpPr>
            <a:spLocks noGrp="1"/>
          </p:cNvSpPr>
          <p:nvPr>
            <p:ph type="ftr" sz="quarter" idx="11"/>
          </p:nvPr>
        </p:nvSpPr>
        <p:spPr/>
        <p:txBody>
          <a:bodyPr/>
          <a:lstStyle/>
          <a:p>
            <a:endParaRPr lang="es-CO"/>
          </a:p>
        </p:txBody>
      </p:sp>
      <p:sp>
        <p:nvSpPr>
          <p:cNvPr id="8" name="Marcador de número de diapositiva 7"/>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27848077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Tabla de contenido">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0" y="0"/>
            <a:ext cx="7380312" cy="6858000"/>
          </a:xfrm>
          <a:prstGeom prst="rect">
            <a:avLst/>
          </a:prstGeom>
          <a:effectLst>
            <a:outerShdw blurRad="50800" dist="38100" dir="2700000" algn="tl" rotWithShape="0">
              <a:prstClr val="black">
                <a:alpha val="40000"/>
              </a:prstClr>
            </a:outerShdw>
          </a:effectLst>
        </p:spPr>
      </p:pic>
      <p:sp>
        <p:nvSpPr>
          <p:cNvPr id="2" name="Título 1"/>
          <p:cNvSpPr>
            <a:spLocks noGrp="1"/>
          </p:cNvSpPr>
          <p:nvPr>
            <p:ph type="title" hasCustomPrompt="1"/>
          </p:nvPr>
        </p:nvSpPr>
        <p:spPr>
          <a:xfrm>
            <a:off x="614374" y="868363"/>
            <a:ext cx="6477906" cy="904453"/>
          </a:xfrm>
        </p:spPr>
        <p:txBody>
          <a:bodyPr anchor="t"/>
          <a:lstStyle>
            <a:lvl1pPr algn="l">
              <a:defRPr sz="6000" b="0" i="0">
                <a:solidFill>
                  <a:schemeClr val="bg1"/>
                </a:solidFill>
                <a:effectLst/>
                <a:latin typeface="Bebas Neue" panose="020B0606020202050201" pitchFamily="34" charset="0"/>
              </a:defRPr>
            </a:lvl1pPr>
          </a:lstStyle>
          <a:p>
            <a:r>
              <a:rPr lang="es-CO" dirty="0"/>
              <a:t>Coloca aquí el titulo</a:t>
            </a:r>
            <a:endParaRPr lang="es-ES" dirty="0"/>
          </a:p>
        </p:txBody>
      </p:sp>
      <p:sp>
        <p:nvSpPr>
          <p:cNvPr id="3" name="Marcador de texto 2"/>
          <p:cNvSpPr>
            <a:spLocks noGrp="1"/>
          </p:cNvSpPr>
          <p:nvPr>
            <p:ph type="body" idx="1" hasCustomPrompt="1"/>
          </p:nvPr>
        </p:nvSpPr>
        <p:spPr>
          <a:xfrm>
            <a:off x="795200" y="1844824"/>
            <a:ext cx="6297080" cy="4276577"/>
          </a:xfrm>
          <a:noFill/>
          <a:effectLst/>
        </p:spPr>
        <p:txBody>
          <a:bodyPr/>
          <a:lstStyle>
            <a:lvl1pPr marL="342900" indent="-342900">
              <a:buFont typeface="Arial" panose="020B0604020202020204" pitchFamily="34" charset="0"/>
              <a:buChar char="•"/>
              <a:defRPr sz="240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Colocar aquí los ítems a presentar</a:t>
            </a:r>
          </a:p>
        </p:txBody>
      </p:sp>
      <p:sp>
        <p:nvSpPr>
          <p:cNvPr id="10" name="Rectángulo 9"/>
          <p:cNvSpPr/>
          <p:nvPr/>
        </p:nvSpPr>
        <p:spPr>
          <a:xfrm flipH="1">
            <a:off x="781865" y="1844823"/>
            <a:ext cx="45719" cy="42765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5103966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11560" y="116632"/>
            <a:ext cx="7886700" cy="982800"/>
          </a:xfrm>
        </p:spPr>
        <p:txBody>
          <a:bodyPr anchor="ctr">
            <a:noAutofit/>
          </a:bodyPr>
          <a:lstStyle>
            <a:lvl1pPr>
              <a:lnSpc>
                <a:spcPct val="100000"/>
              </a:lnSpc>
              <a:defRPr sz="3600" b="0" i="0">
                <a:latin typeface="Bebas Neue" panose="020B0606020202050201" pitchFamily="34" charset="0"/>
              </a:defRPr>
            </a:lvl1pPr>
          </a:lstStyle>
          <a:p>
            <a:r>
              <a:rPr lang="es-ES" smtClean="0"/>
              <a:t>Haga clic para modificar el estilo de título del patrón</a:t>
            </a:r>
            <a:endParaRPr lang="es-ES"/>
          </a:p>
        </p:txBody>
      </p:sp>
      <p:cxnSp>
        <p:nvCxnSpPr>
          <p:cNvPr id="9" name="Conector recto 8"/>
          <p:cNvCxnSpPr/>
          <p:nvPr/>
        </p:nvCxnSpPr>
        <p:spPr>
          <a:xfrm>
            <a:off x="628650" y="1111536"/>
            <a:ext cx="7886700" cy="0"/>
          </a:xfrm>
          <a:prstGeom prst="line">
            <a:avLst/>
          </a:prstGeom>
          <a:ln w="19050" cap="flat" cmpd="sng" algn="ctr">
            <a:solidFill>
              <a:schemeClr val="bg1">
                <a:lumMod val="85000"/>
              </a:schemeClr>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33120201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32060C0-CAED-415E-A9BB-8F6ADFE9D49A}" type="slidenum">
              <a:rPr lang="es-CO" smtClean="0"/>
              <a:t>‹Nº›</a:t>
            </a:fld>
            <a:endParaRPr lang="es-CO"/>
          </a:p>
        </p:txBody>
      </p:sp>
    </p:spTree>
    <p:extLst>
      <p:ext uri="{BB962C8B-B14F-4D97-AF65-F5344CB8AC3E}">
        <p14:creationId xmlns:p14="http://schemas.microsoft.com/office/powerpoint/2010/main" val="5045393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ángulo 10"/>
          <p:cNvSpPr/>
          <p:nvPr/>
        </p:nvSpPr>
        <p:spPr>
          <a:xfrm>
            <a:off x="0" y="6361583"/>
            <a:ext cx="9144000" cy="510065"/>
          </a:xfrm>
          <a:prstGeom prst="rect">
            <a:avLst/>
          </a:prstGeom>
          <a:solidFill>
            <a:srgbClr val="F794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effectLst>
                <a:outerShdw blurRad="38100" dist="38100" dir="2700000" algn="tl">
                  <a:srgbClr val="000000">
                    <a:alpha val="43137"/>
                  </a:srgbClr>
                </a:outerShdw>
              </a:effectLst>
            </a:endParaRPr>
          </a:p>
        </p:txBody>
      </p:sp>
      <p:sp>
        <p:nvSpPr>
          <p:cNvPr id="2" name="Marcador de título 1"/>
          <p:cNvSpPr>
            <a:spLocks noGrp="1"/>
          </p:cNvSpPr>
          <p:nvPr>
            <p:ph type="title"/>
          </p:nvPr>
        </p:nvSpPr>
        <p:spPr>
          <a:xfrm>
            <a:off x="628650" y="365125"/>
            <a:ext cx="7886700" cy="903635"/>
          </a:xfrm>
          <a:prstGeom prst="rect">
            <a:avLst/>
          </a:prstGeom>
        </p:spPr>
        <p:txBody>
          <a:bodyPr vert="horz" lIns="91440" tIns="45720" rIns="91440" bIns="45720" rtlCol="0" anchor="ctr">
            <a:normAutofit/>
          </a:bodyPr>
          <a:lstStyle/>
          <a:p>
            <a:r>
              <a:rPr lang="es-CO" dirty="0"/>
              <a:t>TÍTULO</a:t>
            </a:r>
            <a:r>
              <a:rPr lang="es-ES" dirty="0"/>
              <a:t> DE LA DIAPOSITIVA</a:t>
            </a:r>
          </a:p>
        </p:txBody>
      </p:sp>
      <p:sp>
        <p:nvSpPr>
          <p:cNvPr id="3" name="Marcador de texto 2"/>
          <p:cNvSpPr>
            <a:spLocks noGrp="1"/>
          </p:cNvSpPr>
          <p:nvPr>
            <p:ph type="body" idx="1"/>
          </p:nvPr>
        </p:nvSpPr>
        <p:spPr>
          <a:xfrm>
            <a:off x="628650" y="1333124"/>
            <a:ext cx="7886700" cy="4843840"/>
          </a:xfrm>
          <a:prstGeom prst="rect">
            <a:avLst/>
          </a:prstGeom>
        </p:spPr>
        <p:txBody>
          <a:bodyPr vert="horz" lIns="91440" tIns="45720" rIns="91440" bIns="45720" rtlCol="0">
            <a:normAutofit/>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9" name="Marcador de fecha 3"/>
          <p:cNvSpPr txBox="1">
            <a:spLocks/>
          </p:cNvSpPr>
          <p:nvPr/>
        </p:nvSpPr>
        <p:spPr>
          <a:xfrm>
            <a:off x="8152571" y="6659721"/>
            <a:ext cx="964800" cy="188640"/>
          </a:xfrm>
          <a:prstGeom prst="rect">
            <a:avLst/>
          </a:prstGeom>
          <a:noFill/>
        </p:spPr>
        <p:txBody>
          <a:bodyPr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ctr"/>
            <a:fld id="{7B8F00C3-1F22-4CE4-A78E-AEBECB6BF7BC}" type="datetime1">
              <a:rPr lang="es-ES" sz="1200" b="0" i="0" smtClean="0">
                <a:solidFill>
                  <a:schemeClr val="bg1"/>
                </a:solidFill>
                <a:effectLst/>
                <a:latin typeface="Bebas Neue Regular" panose="00000500000000000000" pitchFamily="50" charset="0"/>
              </a:rPr>
              <a:pPr algn="ctr"/>
              <a:t>20/05/2019</a:t>
            </a:fld>
            <a:endParaRPr lang="es-ES" sz="1200" b="0" i="0" dirty="0">
              <a:solidFill>
                <a:schemeClr val="bg1"/>
              </a:solidFill>
              <a:effectLst/>
              <a:latin typeface="Bebas Neue Regular" panose="00000500000000000000" pitchFamily="50" charset="0"/>
            </a:endParaRPr>
          </a:p>
        </p:txBody>
      </p:sp>
      <p:sp>
        <p:nvSpPr>
          <p:cNvPr id="10" name="Marcador de pie de página 4"/>
          <p:cNvSpPr>
            <a:spLocks noGrp="1"/>
          </p:cNvSpPr>
          <p:nvPr>
            <p:ph type="ftr" sz="quarter" idx="11"/>
          </p:nvPr>
        </p:nvSpPr>
        <p:spPr>
          <a:xfrm>
            <a:off x="4373197" y="6372324"/>
            <a:ext cx="3748211" cy="480263"/>
          </a:xfrm>
          <a:prstGeom prst="rect">
            <a:avLst/>
          </a:prstGeom>
        </p:spPr>
        <p:txBody>
          <a:bodyPr anchor="ctr"/>
          <a:lstStyle>
            <a:lvl1pPr algn="r">
              <a:defRPr sz="1300" b="0" i="0">
                <a:solidFill>
                  <a:schemeClr val="bg1"/>
                </a:solidFill>
                <a:effectLst/>
                <a:latin typeface="Bebas Neue Regular" panose="00000500000000000000" pitchFamily="50" charset="0"/>
              </a:defRPr>
            </a:lvl1pPr>
          </a:lstStyle>
          <a:p>
            <a:endParaRPr lang="es-CO"/>
          </a:p>
        </p:txBody>
      </p:sp>
      <p:sp>
        <p:nvSpPr>
          <p:cNvPr id="12" name="Marcador de número de diapositiva 5"/>
          <p:cNvSpPr>
            <a:spLocks noGrp="1"/>
          </p:cNvSpPr>
          <p:nvPr>
            <p:ph type="sldNum" sz="quarter" idx="12"/>
          </p:nvPr>
        </p:nvSpPr>
        <p:spPr>
          <a:xfrm>
            <a:off x="8172400" y="6358899"/>
            <a:ext cx="963947" cy="277535"/>
          </a:xfrm>
          <a:prstGeom prst="rect">
            <a:avLst/>
          </a:prstGeom>
          <a:noFill/>
        </p:spPr>
        <p:txBody>
          <a:bodyPr anchor="ctr"/>
          <a:lstStyle>
            <a:lvl1pPr algn="ctr">
              <a:defRPr sz="1200" b="0" i="0">
                <a:solidFill>
                  <a:schemeClr val="bg1"/>
                </a:solidFill>
                <a:effectLst/>
                <a:latin typeface="Bebas Neue Regular" panose="00000500000000000000" pitchFamily="50" charset="0"/>
              </a:defRPr>
            </a:lvl1pPr>
          </a:lstStyle>
          <a:p>
            <a:fld id="{532060C0-CAED-415E-A9BB-8F6ADFE9D49A}" type="slidenum">
              <a:rPr lang="es-CO" smtClean="0"/>
              <a:t>‹Nº›</a:t>
            </a:fld>
            <a:endParaRPr lang="es-CO"/>
          </a:p>
        </p:txBody>
      </p:sp>
      <p:pic>
        <p:nvPicPr>
          <p:cNvPr id="6" name="Imagen 5">
            <a:extLst>
              <a:ext uri="{FF2B5EF4-FFF2-40B4-BE49-F238E27FC236}">
                <a16:creationId xmlns:a16="http://schemas.microsoft.com/office/drawing/2014/main" xmlns="" id="{211ECAD4-1292-4E06-96E3-A5E27594CA94}"/>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46250" y="6330600"/>
            <a:ext cx="3676420" cy="554784"/>
          </a:xfrm>
          <a:prstGeom prst="rect">
            <a:avLst/>
          </a:prstGeom>
        </p:spPr>
      </p:pic>
    </p:spTree>
    <p:extLst>
      <p:ext uri="{BB962C8B-B14F-4D97-AF65-F5344CB8AC3E}">
        <p14:creationId xmlns:p14="http://schemas.microsoft.com/office/powerpoint/2010/main" val="3350615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iming>
    <p:tnLst>
      <p:par>
        <p:cTn id="1" dur="indefinite" restart="never" nodeType="tmRoot"/>
      </p:par>
    </p:tnLst>
  </p:timing>
  <p:txStyles>
    <p:titleStyle>
      <a:lvl1pPr algn="l" defTabSz="914400" rtl="0" eaLnBrk="1" latinLnBrk="0" hangingPunct="1">
        <a:lnSpc>
          <a:spcPts val="5400"/>
        </a:lnSpc>
        <a:spcBef>
          <a:spcPct val="0"/>
        </a:spcBef>
        <a:buNone/>
        <a:defRPr sz="4400" b="0" kern="1200">
          <a:solidFill>
            <a:schemeClr val="accent2"/>
          </a:solidFill>
          <a:effectLst/>
          <a:latin typeface="Bebas Neue" panose="020B0606020202050201"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4293096"/>
            <a:ext cx="8568952" cy="2016224"/>
          </a:xfrm>
        </p:spPr>
        <p:txBody>
          <a:bodyPr>
            <a:normAutofit fontScale="90000"/>
          </a:bodyPr>
          <a:lstStyle/>
          <a:p>
            <a:pPr>
              <a:lnSpc>
                <a:spcPct val="100000"/>
              </a:lnSpc>
            </a:pPr>
            <a:r>
              <a:rPr lang="es-CO" sz="3100" b="1" dirty="0">
                <a:latin typeface="Times New Roman" panose="02020603050405020304" pitchFamily="18" charset="0"/>
                <a:cs typeface="Times New Roman" panose="02020603050405020304" pitchFamily="18" charset="0"/>
              </a:rPr>
              <a:t>NIVELES DE ACEPTACIÓN DE LA </a:t>
            </a:r>
            <a:r>
              <a:rPr lang="es-CO" sz="3100" b="1" dirty="0" smtClean="0">
                <a:latin typeface="Times New Roman" panose="02020603050405020304" pitchFamily="18" charset="0"/>
                <a:cs typeface="Times New Roman" panose="02020603050405020304" pitchFamily="18" charset="0"/>
              </a:rPr>
              <a:t>COMUNIDAD EDUCATIVA DE LA CORPORACION UNIVERSITARIA RAFAEL NUÑEZ </a:t>
            </a:r>
            <a:r>
              <a:rPr lang="es-CO" sz="3100" b="1" dirty="0">
                <a:latin typeface="Times New Roman" panose="02020603050405020304" pitchFamily="18" charset="0"/>
                <a:cs typeface="Times New Roman" panose="02020603050405020304" pitchFamily="18" charset="0"/>
              </a:rPr>
              <a:t>CAMPUS BARRANQUILLA, FRENTE </a:t>
            </a:r>
            <a:r>
              <a:rPr lang="es-CO" sz="3100" b="1" dirty="0" smtClean="0">
                <a:latin typeface="Times New Roman" panose="02020603050405020304" pitchFamily="18" charset="0"/>
                <a:cs typeface="Times New Roman" panose="02020603050405020304" pitchFamily="18" charset="0"/>
              </a:rPr>
              <a:t>AL INGRESO Y PARTICIPACION DE PERSONAS LGTBI EN LA INSTITUCION.</a:t>
            </a:r>
            <a:r>
              <a:rPr lang="es-CO" dirty="0"/>
              <a:t/>
            </a:r>
            <a:br>
              <a:rPr lang="es-CO" dirty="0"/>
            </a:br>
            <a:r>
              <a:rPr lang="es-CO" sz="2700" dirty="0" smtClean="0">
                <a:latin typeface="Times New Roman" panose="02020603050405020304" pitchFamily="18" charset="0"/>
                <a:cs typeface="Times New Roman" panose="02020603050405020304" pitchFamily="18" charset="0"/>
              </a:rPr>
              <a:t>IV SEMESTRE</a:t>
            </a:r>
            <a:endParaRPr lang="es-CO"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612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ANTECEDENTES</a:t>
            </a:r>
            <a:endParaRPr lang="es-CO" dirty="0">
              <a:latin typeface="Times New Roman" panose="02020603050405020304" pitchFamily="18" charset="0"/>
              <a:cs typeface="Times New Roman" panose="02020603050405020304" pitchFamily="18"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724208129"/>
              </p:ext>
            </p:extLst>
          </p:nvPr>
        </p:nvGraphicFramePr>
        <p:xfrm>
          <a:off x="628650" y="1162050"/>
          <a:ext cx="7886700" cy="5014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477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DESCRIPCION DEL PROBLEMA</a:t>
            </a:r>
            <a:endParaRPr lang="es-CO" dirty="0">
              <a:latin typeface="Times New Roman" panose="02020603050405020304" pitchFamily="18" charset="0"/>
              <a:cs typeface="Times New Roman" panose="02020603050405020304" pitchFamily="18" charset="0"/>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768879499"/>
              </p:ext>
            </p:extLst>
          </p:nvPr>
        </p:nvGraphicFramePr>
        <p:xfrm>
          <a:off x="628650" y="1162338"/>
          <a:ext cx="7886700" cy="501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715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FORMULACION DEL PROBLEMA</a:t>
            </a:r>
            <a:endParaRPr lang="es-CO" dirty="0">
              <a:latin typeface="Times New Roman" panose="02020603050405020304" pitchFamily="18" charset="0"/>
              <a:cs typeface="Times New Roman" panose="02020603050405020304" pitchFamily="18" charset="0"/>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267975859"/>
              </p:ext>
            </p:extLst>
          </p:nvPr>
        </p:nvGraphicFramePr>
        <p:xfrm>
          <a:off x="628650" y="1162338"/>
          <a:ext cx="7886700" cy="501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301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OBJETIVOS DE LA INVESTIGACIÓN </a:t>
            </a:r>
            <a:endParaRPr lang="es-CO"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fontScale="92500" lnSpcReduction="10000"/>
          </a:bodyPr>
          <a:lstStyle/>
          <a:p>
            <a:pPr marL="0" lvl="0" indent="0">
              <a:buNone/>
            </a:pPr>
            <a:endParaRPr lang="es-CO" dirty="0">
              <a:latin typeface="Times New Roman" panose="02020603050405020304" pitchFamily="18" charset="0"/>
              <a:cs typeface="Times New Roman" panose="02020603050405020304" pitchFamily="18" charset="0"/>
            </a:endParaRPr>
          </a:p>
          <a:p>
            <a:pPr lvl="1"/>
            <a:r>
              <a:rPr lang="es-CO" b="1" dirty="0">
                <a:latin typeface="Times New Roman" panose="02020603050405020304" pitchFamily="18" charset="0"/>
                <a:cs typeface="Times New Roman" panose="02020603050405020304" pitchFamily="18" charset="0"/>
              </a:rPr>
              <a:t>OBJETIVO GENERAL</a:t>
            </a:r>
            <a:endParaRPr lang="es-CO" dirty="0">
              <a:latin typeface="Times New Roman" panose="02020603050405020304" pitchFamily="18" charset="0"/>
              <a:cs typeface="Times New Roman" panose="02020603050405020304" pitchFamily="18" charset="0"/>
            </a:endParaRPr>
          </a:p>
          <a:p>
            <a:pPr lvl="0"/>
            <a:r>
              <a:rPr lang="es-CO" dirty="0">
                <a:latin typeface="Times New Roman" panose="02020603050405020304" pitchFamily="18" charset="0"/>
                <a:cs typeface="Times New Roman" panose="02020603050405020304" pitchFamily="18" charset="0"/>
              </a:rPr>
              <a:t>Determinar el nivel de aceptación de la comunidad </a:t>
            </a:r>
            <a:r>
              <a:rPr lang="es-CO" dirty="0" smtClean="0">
                <a:latin typeface="Times New Roman" panose="02020603050405020304" pitchFamily="18" charset="0"/>
                <a:cs typeface="Times New Roman" panose="02020603050405020304" pitchFamily="18" charset="0"/>
              </a:rPr>
              <a:t>educativa nuñista </a:t>
            </a:r>
            <a:r>
              <a:rPr lang="es-CO" dirty="0">
                <a:latin typeface="Times New Roman" panose="02020603050405020304" pitchFamily="18" charset="0"/>
                <a:cs typeface="Times New Roman" panose="02020603050405020304" pitchFamily="18" charset="0"/>
              </a:rPr>
              <a:t>campus Barranquilla frente a la comunidad LGTBI</a:t>
            </a:r>
            <a:endParaRPr lang="es-CO" sz="2400" dirty="0">
              <a:latin typeface="Times New Roman" panose="02020603050405020304" pitchFamily="18" charset="0"/>
              <a:cs typeface="Times New Roman" panose="02020603050405020304" pitchFamily="18" charset="0"/>
            </a:endParaRPr>
          </a:p>
          <a:p>
            <a:pPr lvl="1"/>
            <a:r>
              <a:rPr lang="es-CO" b="1" dirty="0">
                <a:latin typeface="Times New Roman" panose="02020603050405020304" pitchFamily="18" charset="0"/>
                <a:cs typeface="Times New Roman" panose="02020603050405020304" pitchFamily="18" charset="0"/>
              </a:rPr>
              <a:t>OBJETIVOS ESPECIFICOS</a:t>
            </a:r>
            <a:endParaRPr lang="es-CO" dirty="0">
              <a:latin typeface="Times New Roman" panose="02020603050405020304" pitchFamily="18" charset="0"/>
              <a:cs typeface="Times New Roman" panose="02020603050405020304" pitchFamily="18" charset="0"/>
            </a:endParaRPr>
          </a:p>
          <a:p>
            <a:pPr lvl="0"/>
            <a:r>
              <a:rPr lang="es-CO" dirty="0">
                <a:latin typeface="Times New Roman" panose="02020603050405020304" pitchFamily="18" charset="0"/>
                <a:cs typeface="Times New Roman" panose="02020603050405020304" pitchFamily="18" charset="0"/>
              </a:rPr>
              <a:t>Recopilar los antecedentes históricos de los inicios de la comunidad LGTBI.</a:t>
            </a:r>
            <a:endParaRPr lang="es-CO" sz="2400" dirty="0">
              <a:latin typeface="Times New Roman" panose="02020603050405020304" pitchFamily="18" charset="0"/>
              <a:cs typeface="Times New Roman" panose="02020603050405020304" pitchFamily="18" charset="0"/>
            </a:endParaRPr>
          </a:p>
          <a:p>
            <a:pPr lvl="0"/>
            <a:r>
              <a:rPr lang="es-CO" dirty="0">
                <a:latin typeface="Times New Roman" panose="02020603050405020304" pitchFamily="18" charset="0"/>
                <a:cs typeface="Times New Roman" panose="02020603050405020304" pitchFamily="18" charset="0"/>
              </a:rPr>
              <a:t>Identificar las reivindicaciones frente a los derechos de la comunidad LGTBI en Barranquilla.</a:t>
            </a:r>
            <a:endParaRPr lang="es-CO" sz="2400" dirty="0">
              <a:latin typeface="Times New Roman" panose="02020603050405020304" pitchFamily="18" charset="0"/>
              <a:cs typeface="Times New Roman" panose="02020603050405020304" pitchFamily="18" charset="0"/>
            </a:endParaRPr>
          </a:p>
          <a:p>
            <a:pPr lvl="0"/>
            <a:r>
              <a:rPr lang="es-CO" dirty="0">
                <a:latin typeface="Times New Roman" panose="02020603050405020304" pitchFamily="18" charset="0"/>
                <a:cs typeface="Times New Roman" panose="02020603050405020304" pitchFamily="18" charset="0"/>
              </a:rPr>
              <a:t>Indagar en la comunidad nuñista campus Barranquilla, la aceptación de la participación de la comunidad LGTBI en la corporación.</a:t>
            </a:r>
            <a:endParaRPr lang="es-CO" sz="2400" dirty="0">
              <a:latin typeface="Times New Roman" panose="02020603050405020304" pitchFamily="18" charset="0"/>
              <a:cs typeface="Times New Roman" panose="02020603050405020304" pitchFamily="18" charset="0"/>
            </a:endParaRPr>
          </a:p>
          <a:p>
            <a:endParaRPr lang="es-CO" dirty="0"/>
          </a:p>
        </p:txBody>
      </p:sp>
    </p:spTree>
    <p:extLst>
      <p:ext uri="{BB962C8B-B14F-4D97-AF65-F5344CB8AC3E}">
        <p14:creationId xmlns:p14="http://schemas.microsoft.com/office/powerpoint/2010/main" val="130458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DISEÑO METODOLÓGICO</a:t>
            </a:r>
            <a:endParaRPr lang="es-CO" dirty="0">
              <a:latin typeface="Times New Roman" panose="02020603050405020304" pitchFamily="18" charset="0"/>
              <a:cs typeface="Times New Roman" panose="02020603050405020304" pitchFamily="18"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09854378"/>
              </p:ext>
            </p:extLst>
          </p:nvPr>
        </p:nvGraphicFramePr>
        <p:xfrm>
          <a:off x="628650" y="1162338"/>
          <a:ext cx="7886700" cy="501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264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CATEGORÍAS DE ANÁLISIS</a:t>
            </a:r>
            <a:endParaRPr lang="es-CO" dirty="0">
              <a:latin typeface="Times New Roman" panose="02020603050405020304" pitchFamily="18" charset="0"/>
              <a:cs typeface="Times New Roman" panose="02020603050405020304" pitchFamily="18"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51484829"/>
              </p:ext>
            </p:extLst>
          </p:nvPr>
        </p:nvGraphicFramePr>
        <p:xfrm>
          <a:off x="628650" y="1162338"/>
          <a:ext cx="7886700" cy="501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335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latin typeface="Times New Roman" panose="02020603050405020304" pitchFamily="18" charset="0"/>
                <a:cs typeface="Times New Roman" panose="02020603050405020304" pitchFamily="18" charset="0"/>
              </a:rPr>
              <a:t>POBLACION Y MUESTRA</a:t>
            </a:r>
            <a:endParaRPr lang="es-CO" dirty="0">
              <a:latin typeface="Times New Roman" panose="02020603050405020304" pitchFamily="18" charset="0"/>
              <a:cs typeface="Times New Roman" panose="02020603050405020304" pitchFamily="18"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95101563"/>
              </p:ext>
            </p:extLst>
          </p:nvPr>
        </p:nvGraphicFramePr>
        <p:xfrm>
          <a:off x="628650" y="1162338"/>
          <a:ext cx="7886700" cy="501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1036557"/>
      </p:ext>
    </p:extLst>
  </p:cSld>
  <p:clrMapOvr>
    <a:masterClrMapping/>
  </p:clrMapOvr>
</p:sld>
</file>

<file path=ppt/theme/theme1.xml><?xml version="1.0" encoding="utf-8"?>
<a:theme xmlns:a="http://schemas.openxmlformats.org/drawingml/2006/main" name="Patrón de Diapositivas - CURN Institucional 2">
  <a:themeElements>
    <a:clrScheme name="Personalizado 1">
      <a:dk1>
        <a:srgbClr val="4D4D4F"/>
      </a:dk1>
      <a:lt1>
        <a:srgbClr val="FFFFFF"/>
      </a:lt1>
      <a:dk2>
        <a:srgbClr val="4D4D4F"/>
      </a:dk2>
      <a:lt2>
        <a:srgbClr val="E7E6E6"/>
      </a:lt2>
      <a:accent1>
        <a:srgbClr val="009688"/>
      </a:accent1>
      <a:accent2>
        <a:srgbClr val="F29400"/>
      </a:accent2>
      <a:accent3>
        <a:srgbClr val="8BC34A"/>
      </a:accent3>
      <a:accent4>
        <a:srgbClr val="FFD347"/>
      </a:accent4>
      <a:accent5>
        <a:srgbClr val="8EAADB"/>
      </a:accent5>
      <a:accent6>
        <a:srgbClr val="B3B3B3"/>
      </a:accent6>
      <a:hlink>
        <a:srgbClr val="00BCAF"/>
      </a:hlink>
      <a:folHlink>
        <a:srgbClr val="4472C4"/>
      </a:folHlink>
    </a:clrScheme>
    <a:fontScheme name="Personalizado 1">
      <a:majorFont>
        <a:latin typeface="Bebas Neue"/>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sistematizacion</Template>
  <TotalTime>110</TotalTime>
  <Words>573</Words>
  <Application>Microsoft Office PowerPoint</Application>
  <PresentationFormat>Presentación en pantalla (4:3)</PresentationFormat>
  <Paragraphs>41</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Bebas Neue</vt:lpstr>
      <vt:lpstr>Bebas Neue Regular</vt:lpstr>
      <vt:lpstr>Times New Roman</vt:lpstr>
      <vt:lpstr>Patrón de Diapositivas - CURN Institucional 2</vt:lpstr>
      <vt:lpstr>NIVELES DE ACEPTACIÓN DE LA COMUNIDAD EDUCATIVA DE LA CORPORACION UNIVERSITARIA RAFAEL NUÑEZ CAMPUS BARRANQUILLA, FRENTE AL INGRESO Y PARTICIPACION DE PERSONAS LGTBI EN LA INSTITUCION. IV SEMESTRE</vt:lpstr>
      <vt:lpstr>ANTECEDENTES</vt:lpstr>
      <vt:lpstr>DESCRIPCION DEL PROBLEMA</vt:lpstr>
      <vt:lpstr>FORMULACION DEL PROBLEMA</vt:lpstr>
      <vt:lpstr>OBJETIVOS DE LA INVESTIGACIÓN </vt:lpstr>
      <vt:lpstr>DISEÑO METODOLÓGICO</vt:lpstr>
      <vt:lpstr>CATEGORÍAS DE ANÁLISIS</vt:lpstr>
      <vt:lpstr>POBLACION Y MUESTRA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Eliana Carolina</dc:creator>
  <cp:lastModifiedBy>Rafael Zambrano</cp:lastModifiedBy>
  <cp:revision>11</cp:revision>
  <dcterms:created xsi:type="dcterms:W3CDTF">2019-05-18T03:32:41Z</dcterms:created>
  <dcterms:modified xsi:type="dcterms:W3CDTF">2019-05-20T15:23:41Z</dcterms:modified>
</cp:coreProperties>
</file>