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5AA"/>
    <a:srgbClr val="BB69B1"/>
    <a:srgbClr val="6A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FB354-3E16-44F1-99DB-EEA7A8852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730F6-7144-47A9-A2D7-A0B9D1601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914C7-DC15-4910-B2AB-E1680FC8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3C08F-5BC0-41E8-A0D5-A5E11C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1108F-AFC1-4A5D-8515-54751D6C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7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22DB-94AD-46BA-AFA7-88936049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9815AD-3960-43F3-A719-174EA028A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08B8D-FDEB-44BC-878E-F7DBF65B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B5474-EB73-4758-95CE-D6AA1E4C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8EE35-9F95-4A36-AC91-A57F35D4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28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2A4DCC-31CF-4E4C-BE87-BC58AA52D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D16E2B-2867-4F7A-BBA6-D79B5FC8E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FC4C6-19EF-4946-A10F-3CA3024F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F4C38-7D8E-49A0-9004-033B6EE6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3B546-61D9-4673-A168-397289D5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70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C9735-9676-4E3A-B196-0C16F5E0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67B2C-9070-4391-974B-C09CA35B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EDD3D-77FE-4821-A845-2BFDAB19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EA286-3FEF-4919-8455-4C64E961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6572-0B70-4059-AF5C-90674081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92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CEF80-70CB-48F3-8187-A8B41B59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9D52BD-F88B-411E-8554-D77ADDA26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23DB4-756C-403F-97CF-4AA2DBF3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D43C2-6A52-4365-AB2E-C3096064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E123A0-9711-4DBE-8214-AA4FC57C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09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6CB54-FB8F-49B6-9B5F-01F47D10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F0A36-64EC-4CFC-9671-8659AC02F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C7780-B8F3-4239-BB46-E93797291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695734-04BA-4FD8-8E1A-57D70001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5A7237-39DD-403A-BEEE-3236D0BD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5E461-A87E-412D-B8D6-6B28D7BF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5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724A2-C5EA-433E-AB6F-EE315B79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CC296-49AD-4B5B-BB28-646D76C35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8C886E-CC1C-43DC-9681-5B190D9E2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F1BE9F-F8B4-46D5-A983-AC9E79B2B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EAB9E-AB71-4625-AA4F-6C8BD1BE6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199391-92EB-4D7C-BD5B-856B92D5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1261A7-7F6C-4DCD-B7EB-02DD11C9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E0591A-11B1-48E7-AE9D-2E62265F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97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2E4C1-5D07-407E-9A62-1D820DFC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194886-D40E-4FFE-9FC4-5A7DAEA9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E1B616-B6BE-4AC9-A511-1E059776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D2337B-9309-40CB-96F5-22967820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3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168F60-C35D-4C51-9DDD-D5374EE8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6DCFE6-89A3-48C3-A198-E485F42D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FCEFEB-BE72-4750-AB10-AFA55C85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467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BE08F-7E8C-467E-932F-957BD111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0FA66C-E6B4-4E15-983F-0206DF55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69E9EE-EF42-459B-9E3D-820E923F7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BA1616-2EA9-47F4-849A-1FEE50A5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339B99-3948-4D36-B056-A8027B437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EAD588-DACA-49C4-9468-167796B9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35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56018-F13A-4682-AED3-F8F4E85D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E8E813-3435-43AF-9619-4EE113FB6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DD3135-87E2-4929-A6DB-A931E898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053571-A0DF-4CA7-9307-B97D48B0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044BA7-54B9-4005-8018-5F5E91F1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7BAA31-EB5F-440B-A239-384B76ED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3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8F33F3-FADF-4B68-97AF-3D6ECD70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9CEBF-A09B-49BB-A594-27AA14F52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E12BD-722A-4D8F-B014-086B0567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FA48-EEE1-46F8-8B47-A8C0DDE4F06B}" type="datetimeFigureOut">
              <a:rPr lang="es-CO" smtClean="0"/>
              <a:t>20/10/2019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C3011-9587-4EC3-ABB1-2A0EC3582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18A0D-1E98-46F5-BE4F-AA6CCD102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CFA3-D8B4-4551-8A98-ECD29103D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2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D3A13B-D5BB-4C80-8DA6-E4256120F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BFC430-5C20-499F-95D9-28936B61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DA3545-85F0-45A7-A215-C776ABC77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E352AE-18CB-403B-B6C4-1F5DB99AB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E0364B-05E6-4139-B6F4-45AF1D6D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400A26-2EE1-4290-AD81-1842D7A73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D7E17C-BA4E-4C71-BB70-7DE8BD69D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5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14380F-60F2-477B-8142-ACBC8DC8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63D194-141B-4A06-8DA5-7DA70ED3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2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6DBF1F-E0A7-4B66-925A-6C0FC96BB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A186A6-84A8-45A0-AA85-FFC62EEBD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656E51D-BAD8-4DD1-A629-E61EEDDE9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78" b="42995"/>
          <a:stretch/>
        </p:blipFill>
        <p:spPr>
          <a:xfrm>
            <a:off x="0" y="0"/>
            <a:ext cx="12311270" cy="390939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C1D97F1-E489-4E72-9BA2-018BC9DFC80D}"/>
              </a:ext>
            </a:extLst>
          </p:cNvPr>
          <p:cNvSpPr/>
          <p:nvPr/>
        </p:nvSpPr>
        <p:spPr>
          <a:xfrm>
            <a:off x="3425687" y="3962757"/>
            <a:ext cx="5459895" cy="28293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F5EE25-7795-4FB0-9615-BB7E33ACF866}"/>
              </a:ext>
            </a:extLst>
          </p:cNvPr>
          <p:cNvSpPr txBox="1"/>
          <p:nvPr/>
        </p:nvSpPr>
        <p:spPr>
          <a:xfrm>
            <a:off x="3425688" y="4227441"/>
            <a:ext cx="54598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 Black" panose="020B0A04020102020204" pitchFamily="34" charset="0"/>
              </a:rPr>
              <a:t>JOSÉ IGNACIO LLAMAS</a:t>
            </a:r>
          </a:p>
          <a:p>
            <a:pPr algn="ctr"/>
            <a:endParaRPr lang="es-CO" sz="2400" b="1" dirty="0">
              <a:latin typeface="Arial Black" panose="020B0A04020102020204" pitchFamily="34" charset="0"/>
            </a:endParaRPr>
          </a:p>
          <a:p>
            <a:pPr algn="ctr"/>
            <a:endParaRPr lang="es-CO" sz="2400" b="1" dirty="0">
              <a:latin typeface="Arial Black" panose="020B0A04020102020204" pitchFamily="34" charset="0"/>
            </a:endParaRPr>
          </a:p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YULI BURGOS</a:t>
            </a:r>
          </a:p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MARIAN POLO VEGA</a:t>
            </a:r>
          </a:p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MARIA ALEJANDRA CANTILLO</a:t>
            </a:r>
          </a:p>
        </p:txBody>
      </p:sp>
    </p:spTree>
    <p:extLst>
      <p:ext uri="{BB962C8B-B14F-4D97-AF65-F5344CB8AC3E}">
        <p14:creationId xmlns:p14="http://schemas.microsoft.com/office/powerpoint/2010/main" val="215253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D8EF89-287C-4506-AAA2-9812A551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6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68B9FA-BAD0-46C0-A240-28168D190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780829-8ACE-42F7-851D-FAF428066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94ECA3-A523-4F26-93BD-434A2DEC8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71" y="0"/>
            <a:ext cx="8031327" cy="68580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F04B632-B9E3-4956-B4D1-3A207090597F}"/>
              </a:ext>
            </a:extLst>
          </p:cNvPr>
          <p:cNvSpPr/>
          <p:nvPr/>
        </p:nvSpPr>
        <p:spPr>
          <a:xfrm>
            <a:off x="3379304" y="145774"/>
            <a:ext cx="6162261" cy="1550504"/>
          </a:xfrm>
          <a:prstGeom prst="roundRect">
            <a:avLst/>
          </a:prstGeom>
          <a:solidFill>
            <a:srgbClr val="BB6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Arial Black" panose="020B0A04020102020204" pitchFamily="34" charset="0"/>
              </a:rPr>
              <a:t>PLAN DE TRATAMIENTO 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Arial Black" panose="020B0A04020102020204" pitchFamily="34" charset="0"/>
              </a:rPr>
              <a:t>ENDODONTICO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6F23C99-8EEF-4AC2-8188-1DFDA22905C9}"/>
              </a:ext>
            </a:extLst>
          </p:cNvPr>
          <p:cNvSpPr/>
          <p:nvPr/>
        </p:nvSpPr>
        <p:spPr>
          <a:xfrm>
            <a:off x="2703443" y="1842052"/>
            <a:ext cx="3723861" cy="940905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2FF3EC-CC16-4CF0-A131-970AE7B99245}"/>
              </a:ext>
            </a:extLst>
          </p:cNvPr>
          <p:cNvSpPr txBox="1"/>
          <p:nvPr/>
        </p:nvSpPr>
        <p:spPr>
          <a:xfrm>
            <a:off x="2928730" y="2054087"/>
            <a:ext cx="316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DIAGNOSTICO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A4A832C-113C-4AC6-A432-C24C16ABEAFD}"/>
              </a:ext>
            </a:extLst>
          </p:cNvPr>
          <p:cNvSpPr/>
          <p:nvPr/>
        </p:nvSpPr>
        <p:spPr>
          <a:xfrm>
            <a:off x="2710068" y="2994992"/>
            <a:ext cx="3604593" cy="834886"/>
          </a:xfrm>
          <a:prstGeom prst="roundRect">
            <a:avLst/>
          </a:prstGeom>
          <a:solidFill>
            <a:srgbClr val="6A75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Black" panose="020B0A04020102020204" pitchFamily="34" charset="0"/>
              </a:rPr>
              <a:t>PULPITIS REVERSIBLE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3134F1B-76D0-4054-86A3-EF7935E5C5C6}"/>
              </a:ext>
            </a:extLst>
          </p:cNvPr>
          <p:cNvSpPr/>
          <p:nvPr/>
        </p:nvSpPr>
        <p:spPr>
          <a:xfrm flipV="1">
            <a:off x="6546573" y="2690190"/>
            <a:ext cx="1669775" cy="11396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CF4E36-1045-4F1E-ABC4-895398515BB4}"/>
              </a:ext>
            </a:extLst>
          </p:cNvPr>
          <p:cNvSpPr txBox="1"/>
          <p:nvPr/>
        </p:nvSpPr>
        <p:spPr>
          <a:xfrm>
            <a:off x="6877878" y="2906091"/>
            <a:ext cx="102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</a:rPr>
              <a:t>#65</a:t>
            </a:r>
          </a:p>
        </p:txBody>
      </p:sp>
    </p:spTree>
    <p:extLst>
      <p:ext uri="{BB962C8B-B14F-4D97-AF65-F5344CB8AC3E}">
        <p14:creationId xmlns:p14="http://schemas.microsoft.com/office/powerpoint/2010/main" val="215381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43B859-3A76-4990-8041-3AC3FC81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109662"/>
            <a:ext cx="71437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7569BA-73CE-47BB-A0E7-32EBF9026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23" y="0"/>
            <a:ext cx="9510553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BEAAADF-B931-4CDA-AC7D-59CAEBC994BA}"/>
              </a:ext>
            </a:extLst>
          </p:cNvPr>
          <p:cNvSpPr/>
          <p:nvPr/>
        </p:nvSpPr>
        <p:spPr>
          <a:xfrm>
            <a:off x="3737112" y="318052"/>
            <a:ext cx="5592417" cy="1364973"/>
          </a:xfrm>
          <a:prstGeom prst="roundRect">
            <a:avLst/>
          </a:prstGeom>
          <a:solidFill>
            <a:srgbClr val="BB6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529157-99B8-4DBE-8171-908CFF0051EF}"/>
              </a:ext>
            </a:extLst>
          </p:cNvPr>
          <p:cNvSpPr txBox="1"/>
          <p:nvPr/>
        </p:nvSpPr>
        <p:spPr>
          <a:xfrm>
            <a:off x="4055165" y="738928"/>
            <a:ext cx="514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PLAN DE TRATAMIENTO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6037A56-21A6-4FA0-8A74-273C287FF814}"/>
              </a:ext>
            </a:extLst>
          </p:cNvPr>
          <p:cNvSpPr/>
          <p:nvPr/>
        </p:nvSpPr>
        <p:spPr>
          <a:xfrm>
            <a:off x="2186609" y="2107096"/>
            <a:ext cx="3273287" cy="861391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Arial Black" panose="020B0A04020102020204" pitchFamily="34" charset="0"/>
              </a:rPr>
              <a:t>RX PREVIA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6F9A4A5-39C3-4E97-9F4E-F3765A3D2153}"/>
              </a:ext>
            </a:extLst>
          </p:cNvPr>
          <p:cNvSpPr/>
          <p:nvPr/>
        </p:nvSpPr>
        <p:spPr>
          <a:xfrm>
            <a:off x="6305782" y="2107096"/>
            <a:ext cx="3617844" cy="861391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 Black" panose="020B0A04020102020204" pitchFamily="34" charset="0"/>
              </a:rPr>
              <a:t>ANESTESIA</a:t>
            </a:r>
          </a:p>
        </p:txBody>
      </p:sp>
    </p:spTree>
    <p:extLst>
      <p:ext uri="{BB962C8B-B14F-4D97-AF65-F5344CB8AC3E}">
        <p14:creationId xmlns:p14="http://schemas.microsoft.com/office/powerpoint/2010/main" val="333689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795A73-279A-4F9F-87A6-CB45ECC8F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91" y="0"/>
            <a:ext cx="7653217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7D09578-BA90-4354-BF2B-9310EBE1A154}"/>
              </a:ext>
            </a:extLst>
          </p:cNvPr>
          <p:cNvSpPr/>
          <p:nvPr/>
        </p:nvSpPr>
        <p:spPr>
          <a:xfrm>
            <a:off x="4068417" y="0"/>
            <a:ext cx="4638261" cy="821635"/>
          </a:xfrm>
          <a:prstGeom prst="roundRect">
            <a:avLst/>
          </a:prstGeom>
          <a:solidFill>
            <a:srgbClr val="BB6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Arial Black" panose="020B0A04020102020204" pitchFamily="34" charset="0"/>
              </a:rPr>
              <a:t>PULPOTOMIA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65D36DF-B0E9-4303-8257-4168CD1C42A1}"/>
              </a:ext>
            </a:extLst>
          </p:cNvPr>
          <p:cNvSpPr/>
          <p:nvPr/>
        </p:nvSpPr>
        <p:spPr>
          <a:xfrm>
            <a:off x="2981739" y="980661"/>
            <a:ext cx="2941983" cy="821635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MATERIALES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33BF42-1D33-4DB9-AD04-3513554478AB}"/>
              </a:ext>
            </a:extLst>
          </p:cNvPr>
          <p:cNvSpPr/>
          <p:nvPr/>
        </p:nvSpPr>
        <p:spPr>
          <a:xfrm>
            <a:off x="6241773" y="980661"/>
            <a:ext cx="3140765" cy="954156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anose="020B0A04020102020204" pitchFamily="34" charset="0"/>
              </a:rPr>
              <a:t>INSTRUMENTOS</a:t>
            </a:r>
          </a:p>
        </p:txBody>
      </p:sp>
    </p:spTree>
    <p:extLst>
      <p:ext uri="{BB962C8B-B14F-4D97-AF65-F5344CB8AC3E}">
        <p14:creationId xmlns:p14="http://schemas.microsoft.com/office/powerpoint/2010/main" val="347132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A0F2FB-9C73-4EA6-8DD5-51F1EC634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0"/>
            <a:ext cx="8481391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E07DFA6-B352-4F4B-A032-AA35E3C04F38}"/>
              </a:ext>
            </a:extLst>
          </p:cNvPr>
          <p:cNvSpPr/>
          <p:nvPr/>
        </p:nvSpPr>
        <p:spPr>
          <a:xfrm>
            <a:off x="2319130" y="556591"/>
            <a:ext cx="3776870" cy="940905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 Black" panose="020B0A04020102020204" pitchFamily="34" charset="0"/>
              </a:rPr>
              <a:t>AISLAMIENTO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A429F1D-8584-4357-B184-7BAA2ACEFA18}"/>
              </a:ext>
            </a:extLst>
          </p:cNvPr>
          <p:cNvSpPr/>
          <p:nvPr/>
        </p:nvSpPr>
        <p:spPr>
          <a:xfrm>
            <a:off x="2478156" y="1577009"/>
            <a:ext cx="3896139" cy="901147"/>
          </a:xfrm>
          <a:prstGeom prst="roundRect">
            <a:avLst/>
          </a:prstGeom>
          <a:solidFill>
            <a:srgbClr val="BB6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Black" panose="020B0A04020102020204" pitchFamily="34" charset="0"/>
              </a:rPr>
              <a:t>RETIRO DE LESION CARIOSA CON FRESA REDONDA #2</a:t>
            </a:r>
          </a:p>
        </p:txBody>
      </p:sp>
    </p:spTree>
    <p:extLst>
      <p:ext uri="{BB962C8B-B14F-4D97-AF65-F5344CB8AC3E}">
        <p14:creationId xmlns:p14="http://schemas.microsoft.com/office/powerpoint/2010/main" val="891647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4C70C4-7402-4363-821D-7A0ACE22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38" y="0"/>
            <a:ext cx="384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4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D05704-2306-4269-BA57-D0C1C712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91" y="0"/>
            <a:ext cx="7451817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1DBCAC3-F78E-42AD-A434-BACCFF3E53F8}"/>
              </a:ext>
            </a:extLst>
          </p:cNvPr>
          <p:cNvSpPr/>
          <p:nvPr/>
        </p:nvSpPr>
        <p:spPr>
          <a:xfrm>
            <a:off x="2994991" y="424070"/>
            <a:ext cx="3578087" cy="874643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Black" panose="020B0A04020102020204" pitchFamily="34" charset="0"/>
              </a:rPr>
              <a:t>LOCALIZACION DE CONDUCTOS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B2A5A1-29C4-4DFE-AC3B-3FCF9A355373}"/>
              </a:ext>
            </a:extLst>
          </p:cNvPr>
          <p:cNvSpPr/>
          <p:nvPr/>
        </p:nvSpPr>
        <p:spPr>
          <a:xfrm>
            <a:off x="6573078" y="331304"/>
            <a:ext cx="3116308" cy="967409"/>
          </a:xfrm>
          <a:prstGeom prst="roundRect">
            <a:avLst/>
          </a:prstGeom>
          <a:solidFill>
            <a:srgbClr val="00B0F0"/>
          </a:solidFill>
          <a:ln>
            <a:solidFill>
              <a:srgbClr val="6A7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OBTURACION</a:t>
            </a:r>
          </a:p>
        </p:txBody>
      </p:sp>
    </p:spTree>
    <p:extLst>
      <p:ext uri="{BB962C8B-B14F-4D97-AF65-F5344CB8AC3E}">
        <p14:creationId xmlns:p14="http://schemas.microsoft.com/office/powerpoint/2010/main" val="8924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B2CDA1-65EC-42E4-B9A8-B26E50B3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5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FBD48E-66CF-4CF2-9D22-390AB6299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6" y="0"/>
            <a:ext cx="471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1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5CF1C1-9649-4725-A79F-4D0DAD7BE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64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5203E5-C86D-4317-8573-71D27BB1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93" y="0"/>
            <a:ext cx="8297013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309C39E-F03F-4B27-8EC8-3C322AA435D0}"/>
              </a:ext>
            </a:extLst>
          </p:cNvPr>
          <p:cNvSpPr/>
          <p:nvPr/>
        </p:nvSpPr>
        <p:spPr>
          <a:xfrm>
            <a:off x="3445565" y="251791"/>
            <a:ext cx="5168348" cy="1139687"/>
          </a:xfrm>
          <a:prstGeom prst="roundRect">
            <a:avLst/>
          </a:prstGeom>
          <a:solidFill>
            <a:srgbClr val="BB69B1"/>
          </a:solidFill>
          <a:ln>
            <a:solidFill>
              <a:srgbClr val="BB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b="1" dirty="0">
                <a:latin typeface="Arial Black" panose="020B0A04020102020204" pitchFamily="34" charset="0"/>
              </a:rPr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411467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58C8CC-73A9-46A7-9923-CA54B612E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942975"/>
            <a:ext cx="71437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7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86D994-42CB-4657-A22E-99452EB2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31" y="0"/>
            <a:ext cx="8966537" cy="685800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3810FEA-D203-46C7-B40A-621737036D95}"/>
              </a:ext>
            </a:extLst>
          </p:cNvPr>
          <p:cNvSpPr/>
          <p:nvPr/>
        </p:nvSpPr>
        <p:spPr>
          <a:xfrm>
            <a:off x="4081670" y="92765"/>
            <a:ext cx="5155095" cy="1099931"/>
          </a:xfrm>
          <a:prstGeom prst="roundRect">
            <a:avLst/>
          </a:prstGeom>
          <a:solidFill>
            <a:srgbClr val="BB69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PULPECTOMIA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11840A0-CD2A-4727-96E6-519CD91C079A}"/>
              </a:ext>
            </a:extLst>
          </p:cNvPr>
          <p:cNvSpPr/>
          <p:nvPr/>
        </p:nvSpPr>
        <p:spPr>
          <a:xfrm>
            <a:off x="2739167" y="1285461"/>
            <a:ext cx="4072450" cy="954156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anose="020B0A04020102020204" pitchFamily="34" charset="0"/>
              </a:rPr>
              <a:t>DIAGNOSTICO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C193153-53E4-4A31-899F-DD7EFC548CB9}"/>
              </a:ext>
            </a:extLst>
          </p:cNvPr>
          <p:cNvSpPr/>
          <p:nvPr/>
        </p:nvSpPr>
        <p:spPr>
          <a:xfrm>
            <a:off x="2739167" y="2239617"/>
            <a:ext cx="4271233" cy="954156"/>
          </a:xfrm>
          <a:prstGeom prst="roundRect">
            <a:avLst/>
          </a:prstGeom>
          <a:solidFill>
            <a:srgbClr val="6A75C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Black" panose="020B0A04020102020204" pitchFamily="34" charset="0"/>
              </a:rPr>
              <a:t>PULPITIS IRREVERSIBLE ASINTOMATICA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07DA290-0DFC-4D78-A052-96910F37062D}"/>
              </a:ext>
            </a:extLst>
          </p:cNvPr>
          <p:cNvSpPr/>
          <p:nvPr/>
        </p:nvSpPr>
        <p:spPr>
          <a:xfrm>
            <a:off x="3392557" y="3327952"/>
            <a:ext cx="2319130" cy="148755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600" dirty="0"/>
              <a:t>#53</a:t>
            </a:r>
          </a:p>
        </p:txBody>
      </p:sp>
    </p:spTree>
    <p:extLst>
      <p:ext uri="{BB962C8B-B14F-4D97-AF65-F5344CB8AC3E}">
        <p14:creationId xmlns:p14="http://schemas.microsoft.com/office/powerpoint/2010/main" val="679072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3A8C37-2CFD-4A9F-B416-089E7979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4" y="0"/>
            <a:ext cx="4243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69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7A9D75-755F-42E1-9A0F-2B04B9EB7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07" y="0"/>
            <a:ext cx="8023985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929F1F7-B994-4822-8949-3D076C1D9D4E}"/>
              </a:ext>
            </a:extLst>
          </p:cNvPr>
          <p:cNvSpPr/>
          <p:nvPr/>
        </p:nvSpPr>
        <p:spPr>
          <a:xfrm>
            <a:off x="2941983" y="424070"/>
            <a:ext cx="3021495" cy="887895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anose="020B0A04020102020204" pitchFamily="34" charset="0"/>
              </a:rPr>
              <a:t>MATERIALES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B66CC8C-828E-4EB5-A872-8D3A86EB5F68}"/>
              </a:ext>
            </a:extLst>
          </p:cNvPr>
          <p:cNvSpPr/>
          <p:nvPr/>
        </p:nvSpPr>
        <p:spPr>
          <a:xfrm>
            <a:off x="6241774" y="424070"/>
            <a:ext cx="2809461" cy="887895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anose="020B0A04020102020204" pitchFamily="34" charset="0"/>
              </a:rPr>
              <a:t>INSTRUMENTOS</a:t>
            </a:r>
          </a:p>
        </p:txBody>
      </p:sp>
    </p:spTree>
    <p:extLst>
      <p:ext uri="{BB962C8B-B14F-4D97-AF65-F5344CB8AC3E}">
        <p14:creationId xmlns:p14="http://schemas.microsoft.com/office/powerpoint/2010/main" val="4155138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C08FED-3393-48EB-9168-1E277870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5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169E066-D445-4884-BBA9-0C446407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3" y="0"/>
            <a:ext cx="9115514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04A6BE7-3FC4-465B-858E-D1C3ECA29EA3}"/>
              </a:ext>
            </a:extLst>
          </p:cNvPr>
          <p:cNvSpPr/>
          <p:nvPr/>
        </p:nvSpPr>
        <p:spPr>
          <a:xfrm>
            <a:off x="1961322" y="331304"/>
            <a:ext cx="4532243" cy="1232453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RX PREVIA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2DB7DD2-AFE2-45A9-B7CF-9E09ACCCC127}"/>
              </a:ext>
            </a:extLst>
          </p:cNvPr>
          <p:cNvSpPr/>
          <p:nvPr/>
        </p:nvSpPr>
        <p:spPr>
          <a:xfrm>
            <a:off x="1961322" y="1789043"/>
            <a:ext cx="4333461" cy="1033670"/>
          </a:xfrm>
          <a:prstGeom prst="roundRect">
            <a:avLst/>
          </a:prstGeom>
          <a:solidFill>
            <a:srgbClr val="BB69B1"/>
          </a:solidFill>
          <a:ln>
            <a:solidFill>
              <a:srgbClr val="BB6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Arial Black" panose="020B0A04020102020204" pitchFamily="34" charset="0"/>
              </a:rPr>
              <a:t>AISLAMIENTOS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2F1DC73-DC8F-4775-8BA7-7BF6848132F7}"/>
              </a:ext>
            </a:extLst>
          </p:cNvPr>
          <p:cNvSpPr/>
          <p:nvPr/>
        </p:nvSpPr>
        <p:spPr>
          <a:xfrm>
            <a:off x="1855305" y="3054626"/>
            <a:ext cx="4439478" cy="123245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anose="020B0A04020102020204" pitchFamily="34" charset="0"/>
              </a:rPr>
              <a:t>RETIRO DE LESION CON FRESA REDONDA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2147DFE-1C36-4561-8568-CDF92B9BFF17}"/>
              </a:ext>
            </a:extLst>
          </p:cNvPr>
          <p:cNvSpPr/>
          <p:nvPr/>
        </p:nvSpPr>
        <p:spPr>
          <a:xfrm>
            <a:off x="2054087" y="4479235"/>
            <a:ext cx="4240696" cy="117944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latin typeface="Arial Black" panose="020B0A04020102020204" pitchFamily="34" charset="0"/>
              </a:rPr>
              <a:t>EXPONER CAMARA</a:t>
            </a:r>
          </a:p>
        </p:txBody>
      </p:sp>
    </p:spTree>
    <p:extLst>
      <p:ext uri="{BB962C8B-B14F-4D97-AF65-F5344CB8AC3E}">
        <p14:creationId xmlns:p14="http://schemas.microsoft.com/office/powerpoint/2010/main" val="993446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6DB2CA-6D18-4816-B3B1-A6407D591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9" y="0"/>
            <a:ext cx="7236801" cy="685800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0145A97-0F7F-4129-B891-63E1E4A728C1}"/>
              </a:ext>
            </a:extLst>
          </p:cNvPr>
          <p:cNvSpPr/>
          <p:nvPr/>
        </p:nvSpPr>
        <p:spPr>
          <a:xfrm>
            <a:off x="2584174" y="106017"/>
            <a:ext cx="4426784" cy="834887"/>
          </a:xfrm>
          <a:prstGeom prst="roundRect">
            <a:avLst/>
          </a:prstGeom>
          <a:solidFill>
            <a:srgbClr val="E785AA"/>
          </a:solidFill>
          <a:ln>
            <a:solidFill>
              <a:srgbClr val="E78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latin typeface="Arial Black" panose="020B0A04020102020204" pitchFamily="34" charset="0"/>
              </a:rPr>
              <a:t>LOCALIZAR CONDUCTOS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BE8531E-987D-43A1-BF4C-99663214BF8D}"/>
              </a:ext>
            </a:extLst>
          </p:cNvPr>
          <p:cNvSpPr/>
          <p:nvPr/>
        </p:nvSpPr>
        <p:spPr>
          <a:xfrm>
            <a:off x="2677218" y="940904"/>
            <a:ext cx="4240695" cy="83488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LIMAS # 15-20-25-30</a:t>
            </a:r>
          </a:p>
        </p:txBody>
      </p:sp>
    </p:spTree>
    <p:extLst>
      <p:ext uri="{BB962C8B-B14F-4D97-AF65-F5344CB8AC3E}">
        <p14:creationId xmlns:p14="http://schemas.microsoft.com/office/powerpoint/2010/main" val="168805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6FD4D1-56C9-424F-9652-85DCB282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1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3E99E8-AC09-476E-9CD2-5BA4EEEC0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19" y="0"/>
            <a:ext cx="427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30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3C678C-C69E-4C42-ACA0-A71B89BD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9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BBD87E-E808-4C2A-A4E5-F54547974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1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9E9782-6AE0-4D72-B0BD-2791D5327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A8C342-D7F2-4E74-9306-7BE309D8A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9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7FEBF9-8725-4801-BC4D-1ED82040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E1F41D-A292-4C1A-A0DC-F4CB397CF4BC}"/>
              </a:ext>
            </a:extLst>
          </p:cNvPr>
          <p:cNvSpPr txBox="1"/>
          <p:nvPr/>
        </p:nvSpPr>
        <p:spPr>
          <a:xfrm>
            <a:off x="3048000" y="34455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Calisto MT" panose="02040603050505030304" pitchFamily="18" charset="0"/>
              </a:rPr>
              <a:t>REPORTE DEL CASO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6D523C1-C950-4B2E-9F25-602FF422181C}"/>
              </a:ext>
            </a:extLst>
          </p:cNvPr>
          <p:cNvSpPr/>
          <p:nvPr/>
        </p:nvSpPr>
        <p:spPr>
          <a:xfrm>
            <a:off x="225287" y="1052443"/>
            <a:ext cx="4399722" cy="707886"/>
          </a:xfrm>
          <a:prstGeom prst="roundRect">
            <a:avLst/>
          </a:prstGeom>
          <a:solidFill>
            <a:srgbClr val="E785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C90360-FDE6-46EB-BDF7-97EF29EE27F4}"/>
              </a:ext>
            </a:extLst>
          </p:cNvPr>
          <p:cNvSpPr txBox="1"/>
          <p:nvPr/>
        </p:nvSpPr>
        <p:spPr>
          <a:xfrm>
            <a:off x="430696" y="1149049"/>
            <a:ext cx="389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latin typeface="Arial Black" panose="020B0A04020102020204" pitchFamily="34" charset="0"/>
              </a:rPr>
              <a:t>ANAMNESIS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AFA6100-55EF-4763-A590-ADB2490CBB79}"/>
              </a:ext>
            </a:extLst>
          </p:cNvPr>
          <p:cNvSpPr/>
          <p:nvPr/>
        </p:nvSpPr>
        <p:spPr>
          <a:xfrm>
            <a:off x="159026" y="1974574"/>
            <a:ext cx="6056244" cy="1301747"/>
          </a:xfrm>
          <a:prstGeom prst="roundRect">
            <a:avLst/>
          </a:prstGeom>
          <a:solidFill>
            <a:srgbClr val="BB69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05FCEB-3028-46CD-94EF-3F4B276DF62B}"/>
              </a:ext>
            </a:extLst>
          </p:cNvPr>
          <p:cNvSpPr txBox="1"/>
          <p:nvPr/>
        </p:nvSpPr>
        <p:spPr>
          <a:xfrm>
            <a:off x="424069" y="2173357"/>
            <a:ext cx="532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NOMBRE: DANNA HERRERA BEUFFORF</a:t>
            </a:r>
          </a:p>
          <a:p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EDAD: 7 AÑOS</a:t>
            </a:r>
          </a:p>
          <a:p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GENERO: FEMENINO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8C24CDC-D99C-48FC-8F4C-1B4429A0CC1D}"/>
              </a:ext>
            </a:extLst>
          </p:cNvPr>
          <p:cNvSpPr/>
          <p:nvPr/>
        </p:nvSpPr>
        <p:spPr>
          <a:xfrm>
            <a:off x="225288" y="3525078"/>
            <a:ext cx="4903304" cy="94090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6FA6ED-CC76-4DBF-9711-9CF5A58925C8}"/>
              </a:ext>
            </a:extLst>
          </p:cNvPr>
          <p:cNvSpPr txBox="1"/>
          <p:nvPr/>
        </p:nvSpPr>
        <p:spPr>
          <a:xfrm>
            <a:off x="265045" y="3672364"/>
            <a:ext cx="517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DISTRITOS: CARTAGENA</a:t>
            </a:r>
          </a:p>
          <a:p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CONDUCTA: LEVEMENTE NEGATIVO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275BD55-4069-4B6F-A4CF-882C4612704F}"/>
              </a:ext>
            </a:extLst>
          </p:cNvPr>
          <p:cNvSpPr/>
          <p:nvPr/>
        </p:nvSpPr>
        <p:spPr>
          <a:xfrm>
            <a:off x="225288" y="4916557"/>
            <a:ext cx="5526156" cy="1596886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388B29-B390-4DC7-99B1-276BD620345F}"/>
              </a:ext>
            </a:extLst>
          </p:cNvPr>
          <p:cNvSpPr txBox="1"/>
          <p:nvPr/>
        </p:nvSpPr>
        <p:spPr>
          <a:xfrm>
            <a:off x="424069" y="5211696"/>
            <a:ext cx="501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Black" panose="020B0A04020102020204" pitchFamily="34" charset="0"/>
              </a:rPr>
              <a:t>LA MADRE REFIERE QUE: ´´QUIERO QUE LOS DIENTES DE MI HIJA ESTEN SANOS Y BONITOS´´</a:t>
            </a:r>
          </a:p>
        </p:txBody>
      </p:sp>
    </p:spTree>
    <p:extLst>
      <p:ext uri="{BB962C8B-B14F-4D97-AF65-F5344CB8AC3E}">
        <p14:creationId xmlns:p14="http://schemas.microsoft.com/office/powerpoint/2010/main" val="218831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A2E849-5968-48C9-B38B-471F3481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48"/>
            <a:ext cx="12192000" cy="68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54101E-5E75-4826-BCE1-9CC6BC0A4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5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110</Words>
  <Application>Microsoft Office PowerPoint</Application>
  <PresentationFormat>Panorámica</PresentationFormat>
  <Paragraphs>42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Calisto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LuzMary</dc:creator>
  <cp:lastModifiedBy>LuzMary</cp:lastModifiedBy>
  <cp:revision>20</cp:revision>
  <dcterms:created xsi:type="dcterms:W3CDTF">2019-10-20T20:13:43Z</dcterms:created>
  <dcterms:modified xsi:type="dcterms:W3CDTF">2019-10-20T22:28:32Z</dcterms:modified>
</cp:coreProperties>
</file>