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1"/>
  </p:sldMasterIdLst>
  <p:notesMasterIdLst>
    <p:notesMasterId r:id="rId33"/>
  </p:notesMasterIdLst>
  <p:sldIdLst>
    <p:sldId id="256" r:id="rId2"/>
    <p:sldId id="257" r:id="rId3"/>
    <p:sldId id="258" r:id="rId4"/>
    <p:sldId id="259" r:id="rId5"/>
    <p:sldId id="272" r:id="rId6"/>
    <p:sldId id="274" r:id="rId7"/>
    <p:sldId id="276" r:id="rId8"/>
    <p:sldId id="277" r:id="rId9"/>
    <p:sldId id="278" r:id="rId10"/>
    <p:sldId id="279" r:id="rId11"/>
    <p:sldId id="280" r:id="rId12"/>
    <p:sldId id="281" r:id="rId13"/>
    <p:sldId id="292" r:id="rId14"/>
    <p:sldId id="294" r:id="rId15"/>
    <p:sldId id="291" r:id="rId16"/>
    <p:sldId id="287" r:id="rId17"/>
    <p:sldId id="289" r:id="rId18"/>
    <p:sldId id="290" r:id="rId19"/>
    <p:sldId id="306" r:id="rId20"/>
    <p:sldId id="300" r:id="rId21"/>
    <p:sldId id="295" r:id="rId22"/>
    <p:sldId id="296" r:id="rId23"/>
    <p:sldId id="297" r:id="rId24"/>
    <p:sldId id="298" r:id="rId25"/>
    <p:sldId id="303" r:id="rId26"/>
    <p:sldId id="304" r:id="rId27"/>
    <p:sldId id="305" r:id="rId28"/>
    <p:sldId id="299" r:id="rId29"/>
    <p:sldId id="301" r:id="rId30"/>
    <p:sldId id="282" r:id="rId31"/>
    <p:sldId id="271" r:id="rId32"/>
  </p:sldIdLst>
  <p:sldSz cx="9144000" cy="6858000" type="screen4x3"/>
  <p:notesSz cx="6950075"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20"/>
    <p:restoredTop sz="75884" autoAdjust="0"/>
  </p:normalViewPr>
  <p:slideViewPr>
    <p:cSldViewPr snapToGrid="0">
      <p:cViewPr>
        <p:scale>
          <a:sx n="45" d="100"/>
          <a:sy n="45" d="100"/>
        </p:scale>
        <p:origin x="-680" y="-8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CCC514-A0A2-E040-B5A1-963BD7B2C792}" type="doc">
      <dgm:prSet loTypeId="urn:microsoft.com/office/officeart/2009/3/layout/SnapshotPictureList" loCatId="" qsTypeId="urn:microsoft.com/office/officeart/2005/8/quickstyle/simple4" qsCatId="simple" csTypeId="urn:microsoft.com/office/officeart/2005/8/colors/accent1_2" csCatId="accent1" phldr="1"/>
      <dgm:spPr/>
      <dgm:t>
        <a:bodyPr/>
        <a:lstStyle/>
        <a:p>
          <a:endParaRPr lang="es-ES"/>
        </a:p>
      </dgm:t>
    </dgm:pt>
    <dgm:pt modelId="{CB1A8374-8FD2-4E45-B21C-F40173FA3326}">
      <dgm:prSet phldrT="[Texto]" phldr="1"/>
      <dgm:spPr/>
      <dgm:t>
        <a:bodyPr/>
        <a:lstStyle/>
        <a:p>
          <a:endParaRPr lang="es-ES" dirty="0"/>
        </a:p>
      </dgm:t>
    </dgm:pt>
    <dgm:pt modelId="{41D0CCB3-CA1A-1240-9FCC-6A54A29F3552}" type="parTrans" cxnId="{CFECDC84-7A19-7242-9949-66F730CF3360}">
      <dgm:prSet/>
      <dgm:spPr/>
      <dgm:t>
        <a:bodyPr/>
        <a:lstStyle/>
        <a:p>
          <a:endParaRPr lang="es-ES"/>
        </a:p>
      </dgm:t>
    </dgm:pt>
    <dgm:pt modelId="{0B3BFA59-381F-BE4E-AEA7-27B1D21C3CFA}" type="sibTrans" cxnId="{CFECDC84-7A19-7242-9949-66F730CF3360}">
      <dgm:prSet/>
      <dgm:spPr/>
      <dgm:t>
        <a:bodyPr/>
        <a:lstStyle/>
        <a:p>
          <a:endParaRPr lang="es-ES"/>
        </a:p>
      </dgm:t>
    </dgm:pt>
    <dgm:pt modelId="{A7E30612-9DE2-484B-BE05-554EC66FD526}">
      <dgm:prSet phldrT="[Texto]"/>
      <dgm:spPr/>
      <dgm:t>
        <a:bodyPr/>
        <a:lstStyle/>
        <a:p>
          <a:pPr algn="ctr"/>
          <a:r>
            <a:rPr lang="es-CO" altLang="es-CO" dirty="0" smtClean="0">
              <a:solidFill>
                <a:srgbClr val="181717"/>
              </a:solidFill>
              <a:latin typeface="Verdana" panose="020B0604030504040204" pitchFamily="34" charset="0"/>
            </a:rPr>
            <a:t>Dispositivo que utiliza el efecto de la mecánica cuántica, la emisión inducida y estimulada para generar un </a:t>
          </a:r>
          <a:r>
            <a:rPr lang="es-CO" altLang="es-CO" i="1" dirty="0" smtClean="0">
              <a:solidFill>
                <a:srgbClr val="181717"/>
              </a:solidFill>
              <a:latin typeface="Verdana" panose="020B0604030504040204" pitchFamily="34" charset="0"/>
            </a:rPr>
            <a:t>haz de luz </a:t>
          </a:r>
          <a:r>
            <a:rPr lang="es-CO" altLang="es-CO" dirty="0" smtClean="0">
              <a:solidFill>
                <a:srgbClr val="181717"/>
              </a:solidFill>
              <a:latin typeface="Verdana" panose="020B0604030504040204" pitchFamily="34" charset="0"/>
            </a:rPr>
            <a:t>coherente de un medio adecuado y con el tamaño, la fuerza y la pureza controlada.</a:t>
          </a:r>
          <a:endParaRPr lang="es-ES" dirty="0"/>
        </a:p>
      </dgm:t>
    </dgm:pt>
    <dgm:pt modelId="{C7119104-B5A3-664B-ADAB-54D1EA4BB464}" type="parTrans" cxnId="{5B29460C-F541-9B46-AA6C-D4E50E8132E3}">
      <dgm:prSet/>
      <dgm:spPr/>
      <dgm:t>
        <a:bodyPr/>
        <a:lstStyle/>
        <a:p>
          <a:endParaRPr lang="es-ES"/>
        </a:p>
      </dgm:t>
    </dgm:pt>
    <dgm:pt modelId="{CD7457B7-24E5-6D43-87E9-35C7DBB333DF}" type="sibTrans" cxnId="{5B29460C-F541-9B46-AA6C-D4E50E8132E3}">
      <dgm:prSet/>
      <dgm:spPr/>
      <dgm:t>
        <a:bodyPr/>
        <a:lstStyle/>
        <a:p>
          <a:endParaRPr lang="es-ES"/>
        </a:p>
      </dgm:t>
    </dgm:pt>
    <dgm:pt modelId="{DF8D5F32-B37A-E24A-B728-AD88A3078205}" type="pres">
      <dgm:prSet presAssocID="{A5CCC514-A0A2-E040-B5A1-963BD7B2C792}" presName="Name0" presStyleCnt="0">
        <dgm:presLayoutVars>
          <dgm:chMax/>
          <dgm:chPref/>
          <dgm:dir/>
          <dgm:animLvl val="lvl"/>
        </dgm:presLayoutVars>
      </dgm:prSet>
      <dgm:spPr/>
      <dgm:t>
        <a:bodyPr/>
        <a:lstStyle/>
        <a:p>
          <a:endParaRPr lang="es-ES"/>
        </a:p>
      </dgm:t>
    </dgm:pt>
    <dgm:pt modelId="{BF9B0EA1-295C-DC4D-A35E-ACFFB5598CF2}" type="pres">
      <dgm:prSet presAssocID="{CB1A8374-8FD2-4E45-B21C-F40173FA3326}" presName="composite" presStyleCnt="0"/>
      <dgm:spPr/>
    </dgm:pt>
    <dgm:pt modelId="{2C53056A-3AC4-0448-95F7-3BA6581B45C6}" type="pres">
      <dgm:prSet presAssocID="{CB1A8374-8FD2-4E45-B21C-F40173FA3326}" presName="ParentAccentShape" presStyleLbl="trBgShp" presStyleIdx="0" presStyleCnt="2"/>
      <dgm:spPr/>
    </dgm:pt>
    <dgm:pt modelId="{161DC3F7-A58E-8942-A139-D80AF0B46F41}" type="pres">
      <dgm:prSet presAssocID="{CB1A8374-8FD2-4E45-B21C-F40173FA3326}" presName="ParentText" presStyleLbl="revTx" presStyleIdx="0" presStyleCnt="2">
        <dgm:presLayoutVars>
          <dgm:chMax val="1"/>
          <dgm:chPref val="1"/>
          <dgm:bulletEnabled val="1"/>
        </dgm:presLayoutVars>
      </dgm:prSet>
      <dgm:spPr/>
      <dgm:t>
        <a:bodyPr/>
        <a:lstStyle/>
        <a:p>
          <a:endParaRPr lang="es-ES"/>
        </a:p>
      </dgm:t>
    </dgm:pt>
    <dgm:pt modelId="{B6C7703B-1D3F-724C-8894-A1D9C90CCD01}" type="pres">
      <dgm:prSet presAssocID="{CB1A8374-8FD2-4E45-B21C-F40173FA3326}" presName="ChildText" presStyleLbl="revTx" presStyleIdx="1" presStyleCnt="2" custScaleX="115214">
        <dgm:presLayoutVars>
          <dgm:chMax val="0"/>
          <dgm:chPref val="0"/>
        </dgm:presLayoutVars>
      </dgm:prSet>
      <dgm:spPr/>
      <dgm:t>
        <a:bodyPr/>
        <a:lstStyle/>
        <a:p>
          <a:endParaRPr lang="es-ES"/>
        </a:p>
      </dgm:t>
    </dgm:pt>
    <dgm:pt modelId="{F18725B6-B6FF-EF41-B8BF-23CAA292BE3D}" type="pres">
      <dgm:prSet presAssocID="{CB1A8374-8FD2-4E45-B21C-F40173FA3326}" presName="ChildAccentShape" presStyleLbl="trBgShp" presStyleIdx="1" presStyleCnt="2"/>
      <dgm:spPr/>
    </dgm:pt>
    <dgm:pt modelId="{646A8556-D347-B543-9D54-4E15A086BD43}" type="pres">
      <dgm:prSet presAssocID="{CB1A8374-8FD2-4E45-B21C-F40173FA3326}" presName="Image" presStyleLbl="alignImgPlace1" presStyleIdx="0" presStyleCnt="1"/>
      <dgm:spPr>
        <a:blipFill rotWithShape="1">
          <a:blip xmlns:r="http://schemas.openxmlformats.org/officeDocument/2006/relationships" r:embed="rId1"/>
          <a:stretch>
            <a:fillRect/>
          </a:stretch>
        </a:blipFill>
      </dgm:spPr>
    </dgm:pt>
  </dgm:ptLst>
  <dgm:cxnLst>
    <dgm:cxn modelId="{045C46C9-06C8-F84B-A8A7-569E6F2D65C1}" type="presOf" srcId="{A5CCC514-A0A2-E040-B5A1-963BD7B2C792}" destId="{DF8D5F32-B37A-E24A-B728-AD88A3078205}" srcOrd="0" destOrd="0" presId="urn:microsoft.com/office/officeart/2009/3/layout/SnapshotPictureList"/>
    <dgm:cxn modelId="{CFECDC84-7A19-7242-9949-66F730CF3360}" srcId="{A5CCC514-A0A2-E040-B5A1-963BD7B2C792}" destId="{CB1A8374-8FD2-4E45-B21C-F40173FA3326}" srcOrd="0" destOrd="0" parTransId="{41D0CCB3-CA1A-1240-9FCC-6A54A29F3552}" sibTransId="{0B3BFA59-381F-BE4E-AEA7-27B1D21C3CFA}"/>
    <dgm:cxn modelId="{CA7C8D0A-D700-6845-BAA9-A4ED9BBADA74}" type="presOf" srcId="{A7E30612-9DE2-484B-BE05-554EC66FD526}" destId="{B6C7703B-1D3F-724C-8894-A1D9C90CCD01}" srcOrd="0" destOrd="0" presId="urn:microsoft.com/office/officeart/2009/3/layout/SnapshotPictureList"/>
    <dgm:cxn modelId="{6BE70A42-215E-EE43-852A-B8794B265A0B}" type="presOf" srcId="{CB1A8374-8FD2-4E45-B21C-F40173FA3326}" destId="{161DC3F7-A58E-8942-A139-D80AF0B46F41}" srcOrd="0" destOrd="0" presId="urn:microsoft.com/office/officeart/2009/3/layout/SnapshotPictureList"/>
    <dgm:cxn modelId="{5B29460C-F541-9B46-AA6C-D4E50E8132E3}" srcId="{CB1A8374-8FD2-4E45-B21C-F40173FA3326}" destId="{A7E30612-9DE2-484B-BE05-554EC66FD526}" srcOrd="0" destOrd="0" parTransId="{C7119104-B5A3-664B-ADAB-54D1EA4BB464}" sibTransId="{CD7457B7-24E5-6D43-87E9-35C7DBB333DF}"/>
    <dgm:cxn modelId="{4E6526E6-E646-3A45-A8B1-995B051C581C}" type="presParOf" srcId="{DF8D5F32-B37A-E24A-B728-AD88A3078205}" destId="{BF9B0EA1-295C-DC4D-A35E-ACFFB5598CF2}" srcOrd="0" destOrd="0" presId="urn:microsoft.com/office/officeart/2009/3/layout/SnapshotPictureList"/>
    <dgm:cxn modelId="{52AF006B-D84E-3E42-9620-6DE1FF6CE192}" type="presParOf" srcId="{BF9B0EA1-295C-DC4D-A35E-ACFFB5598CF2}" destId="{2C53056A-3AC4-0448-95F7-3BA6581B45C6}" srcOrd="0" destOrd="0" presId="urn:microsoft.com/office/officeart/2009/3/layout/SnapshotPictureList"/>
    <dgm:cxn modelId="{35B931ED-34CB-C849-AA47-F84C9938598E}" type="presParOf" srcId="{BF9B0EA1-295C-DC4D-A35E-ACFFB5598CF2}" destId="{161DC3F7-A58E-8942-A139-D80AF0B46F41}" srcOrd="1" destOrd="0" presId="urn:microsoft.com/office/officeart/2009/3/layout/SnapshotPictureList"/>
    <dgm:cxn modelId="{3EEF3F79-F3EA-BB4B-B686-A10F60962FA2}" type="presParOf" srcId="{BF9B0EA1-295C-DC4D-A35E-ACFFB5598CF2}" destId="{B6C7703B-1D3F-724C-8894-A1D9C90CCD01}" srcOrd="2" destOrd="0" presId="urn:microsoft.com/office/officeart/2009/3/layout/SnapshotPictureList"/>
    <dgm:cxn modelId="{4F57F183-2C0D-7941-876B-A66F94DC1F40}" type="presParOf" srcId="{BF9B0EA1-295C-DC4D-A35E-ACFFB5598CF2}" destId="{F18725B6-B6FF-EF41-B8BF-23CAA292BE3D}" srcOrd="3" destOrd="0" presId="urn:microsoft.com/office/officeart/2009/3/layout/SnapshotPictureList"/>
    <dgm:cxn modelId="{D3541BFB-7CA8-B146-818F-CCF5C9199735}" type="presParOf" srcId="{BF9B0EA1-295C-DC4D-A35E-ACFFB5598CF2}" destId="{646A8556-D347-B543-9D54-4E15A086BD43}"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89F64F-9252-714F-96DC-991D2CBD3356}" type="doc">
      <dgm:prSet loTypeId="urn:microsoft.com/office/officeart/2008/layout/RadialCluster" loCatId="" qsTypeId="urn:microsoft.com/office/officeart/2005/8/quickstyle/simple4" qsCatId="simple" csTypeId="urn:microsoft.com/office/officeart/2005/8/colors/accent0_2" csCatId="mainScheme" phldr="1"/>
      <dgm:spPr/>
      <dgm:t>
        <a:bodyPr/>
        <a:lstStyle/>
        <a:p>
          <a:endParaRPr lang="es-ES"/>
        </a:p>
      </dgm:t>
    </dgm:pt>
    <dgm:pt modelId="{739D678A-7A32-7247-8BFD-4CDBEB3D7C21}">
      <dgm:prSet phldrT="[Texto]"/>
      <dgm:spPr/>
      <dgm:t>
        <a:bodyPr/>
        <a:lstStyle/>
        <a:p>
          <a:r>
            <a:rPr lang="es-ES" altLang="es-CO" b="1" dirty="0" smtClean="0">
              <a:latin typeface="Verdana" panose="020B0604030504040204" pitchFamily="34" charset="0"/>
            </a:rPr>
            <a:t>Según su nivel de Energía</a:t>
          </a:r>
          <a:endParaRPr lang="es-ES" dirty="0"/>
        </a:p>
      </dgm:t>
    </dgm:pt>
    <dgm:pt modelId="{3D434122-6374-0140-A78E-82FA74CCB44F}" type="parTrans" cxnId="{21FF2C19-53AF-D44E-B478-B53280EA7ED4}">
      <dgm:prSet/>
      <dgm:spPr/>
      <dgm:t>
        <a:bodyPr/>
        <a:lstStyle/>
        <a:p>
          <a:endParaRPr lang="es-ES">
            <a:solidFill>
              <a:srgbClr val="000000"/>
            </a:solidFill>
          </a:endParaRPr>
        </a:p>
      </dgm:t>
    </dgm:pt>
    <dgm:pt modelId="{A8BE3188-E1D1-9448-B52E-A25B270040AA}" type="sibTrans" cxnId="{21FF2C19-53AF-D44E-B478-B53280EA7ED4}">
      <dgm:prSet/>
      <dgm:spPr/>
      <dgm:t>
        <a:bodyPr/>
        <a:lstStyle/>
        <a:p>
          <a:endParaRPr lang="es-ES">
            <a:solidFill>
              <a:srgbClr val="000000"/>
            </a:solidFill>
          </a:endParaRPr>
        </a:p>
      </dgm:t>
    </dgm:pt>
    <dgm:pt modelId="{446A257B-2955-9949-AD9E-C917527A12E1}">
      <dgm:prSet phldrT="[Texto]" custT="1"/>
      <dgm:spPr/>
      <dgm:t>
        <a:bodyPr/>
        <a:lstStyle/>
        <a:p>
          <a:r>
            <a:rPr lang="es-ES" altLang="es-CO" sz="1600" b="1" smtClean="0">
              <a:latin typeface="Verdana" panose="020B0604030504040204" pitchFamily="34" charset="0"/>
            </a:rPr>
            <a:t>No Ionizantes </a:t>
          </a:r>
          <a:endParaRPr lang="es-ES" sz="1600" dirty="0"/>
        </a:p>
      </dgm:t>
    </dgm:pt>
    <dgm:pt modelId="{2C400848-C893-8B4D-AE1E-D77505369573}" type="parTrans" cxnId="{DFC83F46-907D-3B49-913E-59F1E0F8DE81}">
      <dgm:prSet/>
      <dgm:spPr/>
      <dgm:t>
        <a:bodyPr/>
        <a:lstStyle/>
        <a:p>
          <a:endParaRPr lang="es-ES">
            <a:solidFill>
              <a:srgbClr val="000000"/>
            </a:solidFill>
          </a:endParaRPr>
        </a:p>
      </dgm:t>
    </dgm:pt>
    <dgm:pt modelId="{B47D132F-C70C-694E-A7A2-A97EA242ECA0}" type="sibTrans" cxnId="{DFC83F46-907D-3B49-913E-59F1E0F8DE81}">
      <dgm:prSet/>
      <dgm:spPr/>
      <dgm:t>
        <a:bodyPr/>
        <a:lstStyle/>
        <a:p>
          <a:endParaRPr lang="es-ES">
            <a:solidFill>
              <a:srgbClr val="000000"/>
            </a:solidFill>
          </a:endParaRPr>
        </a:p>
      </dgm:t>
    </dgm:pt>
    <dgm:pt modelId="{23B25C7F-2CFA-FA4C-AA0B-F88FF76EE325}">
      <dgm:prSet phldrT="[Texto]" custT="1"/>
      <dgm:spPr/>
      <dgm:t>
        <a:bodyPr/>
        <a:lstStyle/>
        <a:p>
          <a:r>
            <a:rPr lang="es-ES" altLang="es-CO" sz="1600" b="1" smtClean="0">
              <a:latin typeface="Verdana" panose="020B0604030504040204" pitchFamily="34" charset="0"/>
            </a:rPr>
            <a:t>Ionizantes </a:t>
          </a:r>
          <a:endParaRPr lang="es-ES" sz="1800" dirty="0"/>
        </a:p>
      </dgm:t>
    </dgm:pt>
    <dgm:pt modelId="{1ABE3807-5369-2E40-9EE6-701D8DE621EF}" type="parTrans" cxnId="{DB2080C5-3744-5346-80CB-536F7BA4D963}">
      <dgm:prSet/>
      <dgm:spPr/>
      <dgm:t>
        <a:bodyPr/>
        <a:lstStyle/>
        <a:p>
          <a:endParaRPr lang="es-ES">
            <a:solidFill>
              <a:srgbClr val="000000"/>
            </a:solidFill>
          </a:endParaRPr>
        </a:p>
      </dgm:t>
    </dgm:pt>
    <dgm:pt modelId="{E0B6A5EF-8E58-CB4A-9699-416188F2EF34}" type="sibTrans" cxnId="{DB2080C5-3744-5346-80CB-536F7BA4D963}">
      <dgm:prSet/>
      <dgm:spPr/>
      <dgm:t>
        <a:bodyPr/>
        <a:lstStyle/>
        <a:p>
          <a:endParaRPr lang="es-ES">
            <a:solidFill>
              <a:srgbClr val="000000"/>
            </a:solidFill>
          </a:endParaRPr>
        </a:p>
      </dgm:t>
    </dgm:pt>
    <dgm:pt modelId="{03EC3AD9-1FA2-F14F-A036-D47D190E660D}" type="pres">
      <dgm:prSet presAssocID="{6A89F64F-9252-714F-96DC-991D2CBD3356}" presName="Name0" presStyleCnt="0">
        <dgm:presLayoutVars>
          <dgm:chMax val="1"/>
          <dgm:chPref val="1"/>
          <dgm:dir/>
          <dgm:animOne val="branch"/>
          <dgm:animLvl val="lvl"/>
        </dgm:presLayoutVars>
      </dgm:prSet>
      <dgm:spPr/>
      <dgm:t>
        <a:bodyPr/>
        <a:lstStyle/>
        <a:p>
          <a:endParaRPr lang="es-ES"/>
        </a:p>
      </dgm:t>
    </dgm:pt>
    <dgm:pt modelId="{8C2086D2-786E-384C-88CF-C6493EC4AB35}" type="pres">
      <dgm:prSet presAssocID="{739D678A-7A32-7247-8BFD-4CDBEB3D7C21}" presName="singleCycle" presStyleCnt="0"/>
      <dgm:spPr/>
    </dgm:pt>
    <dgm:pt modelId="{AE2D4885-7280-A94D-9F47-8EDA1EAB150B}" type="pres">
      <dgm:prSet presAssocID="{739D678A-7A32-7247-8BFD-4CDBEB3D7C21}" presName="singleCenter" presStyleLbl="node1" presStyleIdx="0" presStyleCnt="3" custScaleX="158106" custLinFactNeighborX="-15139" custLinFactNeighborY="-33730">
        <dgm:presLayoutVars>
          <dgm:chMax val="7"/>
          <dgm:chPref val="7"/>
        </dgm:presLayoutVars>
      </dgm:prSet>
      <dgm:spPr/>
      <dgm:t>
        <a:bodyPr/>
        <a:lstStyle/>
        <a:p>
          <a:endParaRPr lang="es-ES"/>
        </a:p>
      </dgm:t>
    </dgm:pt>
    <dgm:pt modelId="{D5E6BADA-E851-FD46-8407-EFA3846CB4BB}" type="pres">
      <dgm:prSet presAssocID="{2C400848-C893-8B4D-AE1E-D77505369573}" presName="Name56" presStyleLbl="parChTrans1D2" presStyleIdx="0" presStyleCnt="2"/>
      <dgm:spPr/>
      <dgm:t>
        <a:bodyPr/>
        <a:lstStyle/>
        <a:p>
          <a:endParaRPr lang="es-ES"/>
        </a:p>
      </dgm:t>
    </dgm:pt>
    <dgm:pt modelId="{4732FDCA-27B9-3548-8B5D-22D9B7D26DA2}" type="pres">
      <dgm:prSet presAssocID="{446A257B-2955-9949-AD9E-C917527A12E1}" presName="text0" presStyleLbl="node1" presStyleIdx="1" presStyleCnt="3" custScaleX="250787" custScaleY="92763" custRadScaleRad="151001" custRadScaleInc="-131103">
        <dgm:presLayoutVars>
          <dgm:bulletEnabled val="1"/>
        </dgm:presLayoutVars>
      </dgm:prSet>
      <dgm:spPr/>
      <dgm:t>
        <a:bodyPr/>
        <a:lstStyle/>
        <a:p>
          <a:endParaRPr lang="es-ES"/>
        </a:p>
      </dgm:t>
    </dgm:pt>
    <dgm:pt modelId="{BBC5B159-4684-904D-BFF8-43DEEDA3B191}" type="pres">
      <dgm:prSet presAssocID="{1ABE3807-5369-2E40-9EE6-701D8DE621EF}" presName="Name56" presStyleLbl="parChTrans1D2" presStyleIdx="1" presStyleCnt="2"/>
      <dgm:spPr/>
      <dgm:t>
        <a:bodyPr/>
        <a:lstStyle/>
        <a:p>
          <a:endParaRPr lang="es-ES"/>
        </a:p>
      </dgm:t>
    </dgm:pt>
    <dgm:pt modelId="{38C6E716-708D-7840-9E3C-8F2F3D1400B3}" type="pres">
      <dgm:prSet presAssocID="{23B25C7F-2CFA-FA4C-AA0B-F88FF76EE325}" presName="text0" presStyleLbl="node1" presStyleIdx="2" presStyleCnt="3" custScaleX="274677" custScaleY="85384" custRadScaleRad="90463" custRadScaleInc="-44863">
        <dgm:presLayoutVars>
          <dgm:bulletEnabled val="1"/>
        </dgm:presLayoutVars>
      </dgm:prSet>
      <dgm:spPr/>
      <dgm:t>
        <a:bodyPr/>
        <a:lstStyle/>
        <a:p>
          <a:endParaRPr lang="es-ES"/>
        </a:p>
      </dgm:t>
    </dgm:pt>
  </dgm:ptLst>
  <dgm:cxnLst>
    <dgm:cxn modelId="{42819848-C92E-B14F-BF84-6D7222D16BA2}" type="presOf" srcId="{23B25C7F-2CFA-FA4C-AA0B-F88FF76EE325}" destId="{38C6E716-708D-7840-9E3C-8F2F3D1400B3}" srcOrd="0" destOrd="0" presId="urn:microsoft.com/office/officeart/2008/layout/RadialCluster"/>
    <dgm:cxn modelId="{CE5FDBA8-2097-A840-A780-368C42558698}" type="presOf" srcId="{446A257B-2955-9949-AD9E-C917527A12E1}" destId="{4732FDCA-27B9-3548-8B5D-22D9B7D26DA2}" srcOrd="0" destOrd="0" presId="urn:microsoft.com/office/officeart/2008/layout/RadialCluster"/>
    <dgm:cxn modelId="{1A6AD4D9-67C3-AF46-9181-7C1A5E93BDD4}" type="presOf" srcId="{6A89F64F-9252-714F-96DC-991D2CBD3356}" destId="{03EC3AD9-1FA2-F14F-A036-D47D190E660D}" srcOrd="0" destOrd="0" presId="urn:microsoft.com/office/officeart/2008/layout/RadialCluster"/>
    <dgm:cxn modelId="{DB2080C5-3744-5346-80CB-536F7BA4D963}" srcId="{739D678A-7A32-7247-8BFD-4CDBEB3D7C21}" destId="{23B25C7F-2CFA-FA4C-AA0B-F88FF76EE325}" srcOrd="1" destOrd="0" parTransId="{1ABE3807-5369-2E40-9EE6-701D8DE621EF}" sibTransId="{E0B6A5EF-8E58-CB4A-9699-416188F2EF34}"/>
    <dgm:cxn modelId="{DFC83F46-907D-3B49-913E-59F1E0F8DE81}" srcId="{739D678A-7A32-7247-8BFD-4CDBEB3D7C21}" destId="{446A257B-2955-9949-AD9E-C917527A12E1}" srcOrd="0" destOrd="0" parTransId="{2C400848-C893-8B4D-AE1E-D77505369573}" sibTransId="{B47D132F-C70C-694E-A7A2-A97EA242ECA0}"/>
    <dgm:cxn modelId="{483D8CC1-DF9E-374A-B8A3-833058A282D0}" type="presOf" srcId="{739D678A-7A32-7247-8BFD-4CDBEB3D7C21}" destId="{AE2D4885-7280-A94D-9F47-8EDA1EAB150B}" srcOrd="0" destOrd="0" presId="urn:microsoft.com/office/officeart/2008/layout/RadialCluster"/>
    <dgm:cxn modelId="{21FF2C19-53AF-D44E-B478-B53280EA7ED4}" srcId="{6A89F64F-9252-714F-96DC-991D2CBD3356}" destId="{739D678A-7A32-7247-8BFD-4CDBEB3D7C21}" srcOrd="0" destOrd="0" parTransId="{3D434122-6374-0140-A78E-82FA74CCB44F}" sibTransId="{A8BE3188-E1D1-9448-B52E-A25B270040AA}"/>
    <dgm:cxn modelId="{8570727C-803B-0E40-9FBD-C9D1971CB3AC}" type="presOf" srcId="{1ABE3807-5369-2E40-9EE6-701D8DE621EF}" destId="{BBC5B159-4684-904D-BFF8-43DEEDA3B191}" srcOrd="0" destOrd="0" presId="urn:microsoft.com/office/officeart/2008/layout/RadialCluster"/>
    <dgm:cxn modelId="{FC28F416-4D69-E24F-A5FC-7E8A212F3DCD}" type="presOf" srcId="{2C400848-C893-8B4D-AE1E-D77505369573}" destId="{D5E6BADA-E851-FD46-8407-EFA3846CB4BB}" srcOrd="0" destOrd="0" presId="urn:microsoft.com/office/officeart/2008/layout/RadialCluster"/>
    <dgm:cxn modelId="{F9AE7BAB-FF53-C445-B174-765425F7CF9E}" type="presParOf" srcId="{03EC3AD9-1FA2-F14F-A036-D47D190E660D}" destId="{8C2086D2-786E-384C-88CF-C6493EC4AB35}" srcOrd="0" destOrd="0" presId="urn:microsoft.com/office/officeart/2008/layout/RadialCluster"/>
    <dgm:cxn modelId="{D08032FF-89C7-744F-AC37-C689F2D060B3}" type="presParOf" srcId="{8C2086D2-786E-384C-88CF-C6493EC4AB35}" destId="{AE2D4885-7280-A94D-9F47-8EDA1EAB150B}" srcOrd="0" destOrd="0" presId="urn:microsoft.com/office/officeart/2008/layout/RadialCluster"/>
    <dgm:cxn modelId="{3607677B-0E04-A14B-A726-4294882F8E54}" type="presParOf" srcId="{8C2086D2-786E-384C-88CF-C6493EC4AB35}" destId="{D5E6BADA-E851-FD46-8407-EFA3846CB4BB}" srcOrd="1" destOrd="0" presId="urn:microsoft.com/office/officeart/2008/layout/RadialCluster"/>
    <dgm:cxn modelId="{344200D1-73BF-EF44-A3F3-818A34DBA9ED}" type="presParOf" srcId="{8C2086D2-786E-384C-88CF-C6493EC4AB35}" destId="{4732FDCA-27B9-3548-8B5D-22D9B7D26DA2}" srcOrd="2" destOrd="0" presId="urn:microsoft.com/office/officeart/2008/layout/RadialCluster"/>
    <dgm:cxn modelId="{0B9777F7-AC79-6D4C-8D1E-3A92B7CEC741}" type="presParOf" srcId="{8C2086D2-786E-384C-88CF-C6493EC4AB35}" destId="{BBC5B159-4684-904D-BFF8-43DEEDA3B191}" srcOrd="3" destOrd="0" presId="urn:microsoft.com/office/officeart/2008/layout/RadialCluster"/>
    <dgm:cxn modelId="{2781B719-07DC-AA47-BFC0-8613DEFF3514}" type="presParOf" srcId="{8C2086D2-786E-384C-88CF-C6493EC4AB35}" destId="{38C6E716-708D-7840-9E3C-8F2F3D1400B3}" srcOrd="4"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1493CC-0B66-C04B-9413-67AFA7776CD7}" type="doc">
      <dgm:prSet loTypeId="urn:microsoft.com/office/officeart/2005/8/layout/process3" loCatId="" qsTypeId="urn:microsoft.com/office/officeart/2005/8/quickstyle/simple4" qsCatId="simple" csTypeId="urn:microsoft.com/office/officeart/2005/8/colors/accent6_3" csCatId="accent6" phldr="1"/>
      <dgm:spPr/>
      <dgm:t>
        <a:bodyPr/>
        <a:lstStyle/>
        <a:p>
          <a:endParaRPr lang="es-ES"/>
        </a:p>
      </dgm:t>
    </dgm:pt>
    <dgm:pt modelId="{8912153C-D3A8-4D44-83F7-2912FB18AE19}">
      <dgm:prSet phldrT="[Texto]"/>
      <dgm:spPr>
        <a:ln>
          <a:solidFill>
            <a:srgbClr val="2C4E89"/>
          </a:solidFill>
        </a:ln>
      </dgm:spPr>
      <dgm:t>
        <a:bodyPr/>
        <a:lstStyle/>
        <a:p>
          <a:r>
            <a:rPr lang="es-ES" altLang="es-CO" b="1" smtClean="0">
              <a:solidFill>
                <a:srgbClr val="000000"/>
              </a:solidFill>
              <a:latin typeface="Verdana" panose="020B0604030504040204" pitchFamily="34" charset="0"/>
            </a:rPr>
            <a:t>FOTOTERMICO</a:t>
          </a:r>
          <a:endParaRPr lang="es-ES" dirty="0">
            <a:solidFill>
              <a:srgbClr val="000000"/>
            </a:solidFill>
          </a:endParaRPr>
        </a:p>
      </dgm:t>
    </dgm:pt>
    <dgm:pt modelId="{BA21E9A0-8624-354E-A858-14A1EB99DB6E}" type="parTrans" cxnId="{906D9AC5-97C2-F44E-940E-60B8822D06E7}">
      <dgm:prSet/>
      <dgm:spPr/>
      <dgm:t>
        <a:bodyPr/>
        <a:lstStyle/>
        <a:p>
          <a:endParaRPr lang="es-ES">
            <a:solidFill>
              <a:srgbClr val="000000"/>
            </a:solidFill>
          </a:endParaRPr>
        </a:p>
      </dgm:t>
    </dgm:pt>
    <dgm:pt modelId="{67C97972-086E-E44A-88CA-C70D401212B5}" type="sibTrans" cxnId="{906D9AC5-97C2-F44E-940E-60B8822D06E7}">
      <dgm:prSet/>
      <dgm:spPr>
        <a:solidFill>
          <a:schemeClr val="accent5">
            <a:lumMod val="75000"/>
          </a:schemeClr>
        </a:solidFill>
        <a:ln>
          <a:solidFill>
            <a:srgbClr val="2C4E89"/>
          </a:solidFill>
        </a:ln>
      </dgm:spPr>
      <dgm:t>
        <a:bodyPr/>
        <a:lstStyle/>
        <a:p>
          <a:endParaRPr lang="es-ES">
            <a:solidFill>
              <a:srgbClr val="000000"/>
            </a:solidFill>
          </a:endParaRPr>
        </a:p>
      </dgm:t>
    </dgm:pt>
    <dgm:pt modelId="{56D33E62-ED76-4440-807A-3ECD3DAA232D}">
      <dgm:prSet phldrT="[Texto]"/>
      <dgm:spPr>
        <a:ln>
          <a:solidFill>
            <a:srgbClr val="2C4E89"/>
          </a:solidFill>
        </a:ln>
      </dgm:spPr>
      <dgm:t>
        <a:bodyPr/>
        <a:lstStyle/>
        <a:p>
          <a:r>
            <a:rPr lang="es-ES" altLang="es-CO" dirty="0" smtClean="0">
              <a:solidFill>
                <a:srgbClr val="000000"/>
              </a:solidFill>
              <a:latin typeface="Verdana" panose="020B0604030504040204" pitchFamily="34" charset="0"/>
            </a:rPr>
            <a:t>Los </a:t>
          </a:r>
          <a:r>
            <a:rPr lang="es-ES" altLang="es-CO" dirty="0" err="1" smtClean="0">
              <a:solidFill>
                <a:srgbClr val="000000"/>
              </a:solidFill>
              <a:latin typeface="Verdana" panose="020B0604030504040204" pitchFamily="34" charset="0"/>
            </a:rPr>
            <a:t>cromóforos</a:t>
          </a:r>
          <a:r>
            <a:rPr lang="es-ES" altLang="es-CO" dirty="0" smtClean="0">
              <a:solidFill>
                <a:srgbClr val="000000"/>
              </a:solidFill>
              <a:latin typeface="Verdana" panose="020B0604030504040204" pitchFamily="34" charset="0"/>
            </a:rPr>
            <a:t> absorben la energía del laser y se genera calor. Este calor se utiliza para generar trabajo.</a:t>
          </a:r>
          <a:endParaRPr lang="es-ES" dirty="0">
            <a:solidFill>
              <a:srgbClr val="000000"/>
            </a:solidFill>
          </a:endParaRPr>
        </a:p>
      </dgm:t>
    </dgm:pt>
    <dgm:pt modelId="{C9480BD1-24AF-F54B-8AE6-E92B5343B382}" type="parTrans" cxnId="{60FD56BE-05A0-5441-A90A-0AC1767C5DDC}">
      <dgm:prSet/>
      <dgm:spPr/>
      <dgm:t>
        <a:bodyPr/>
        <a:lstStyle/>
        <a:p>
          <a:endParaRPr lang="es-ES">
            <a:solidFill>
              <a:srgbClr val="000000"/>
            </a:solidFill>
          </a:endParaRPr>
        </a:p>
      </dgm:t>
    </dgm:pt>
    <dgm:pt modelId="{A7D77AA7-D0A5-B14E-9FCC-185CA72E3EC4}" type="sibTrans" cxnId="{60FD56BE-05A0-5441-A90A-0AC1767C5DDC}">
      <dgm:prSet/>
      <dgm:spPr/>
      <dgm:t>
        <a:bodyPr/>
        <a:lstStyle/>
        <a:p>
          <a:endParaRPr lang="es-ES">
            <a:solidFill>
              <a:srgbClr val="000000"/>
            </a:solidFill>
          </a:endParaRPr>
        </a:p>
      </dgm:t>
    </dgm:pt>
    <dgm:pt modelId="{BCC0C85D-4945-E949-83A7-8B8D2F38DF95}">
      <dgm:prSet phldrT="[Texto]"/>
      <dgm:spPr>
        <a:ln>
          <a:solidFill>
            <a:srgbClr val="2C4E89"/>
          </a:solidFill>
        </a:ln>
      </dgm:spPr>
      <dgm:t>
        <a:bodyPr/>
        <a:lstStyle/>
        <a:p>
          <a:r>
            <a:rPr lang="es-ES" altLang="es-CO" b="1" smtClean="0">
              <a:solidFill>
                <a:srgbClr val="000000"/>
              </a:solidFill>
              <a:latin typeface="Verdana" panose="020B0604030504040204" pitchFamily="34" charset="0"/>
            </a:rPr>
            <a:t>FOTOQUÍMICO</a:t>
          </a:r>
          <a:endParaRPr lang="es-ES" dirty="0">
            <a:solidFill>
              <a:srgbClr val="000000"/>
            </a:solidFill>
          </a:endParaRPr>
        </a:p>
      </dgm:t>
    </dgm:pt>
    <dgm:pt modelId="{9CBEBA6E-6062-1548-9AA2-4072FFC8FB41}" type="parTrans" cxnId="{BD71BA1A-47F5-804E-B148-6AFA0DE2FCCE}">
      <dgm:prSet/>
      <dgm:spPr/>
      <dgm:t>
        <a:bodyPr/>
        <a:lstStyle/>
        <a:p>
          <a:endParaRPr lang="es-ES">
            <a:solidFill>
              <a:srgbClr val="000000"/>
            </a:solidFill>
          </a:endParaRPr>
        </a:p>
      </dgm:t>
    </dgm:pt>
    <dgm:pt modelId="{C12ECEA8-525F-1F49-B223-AD56F3ECEE4F}" type="sibTrans" cxnId="{BD71BA1A-47F5-804E-B148-6AFA0DE2FCCE}">
      <dgm:prSet/>
      <dgm:spPr/>
      <dgm:t>
        <a:bodyPr/>
        <a:lstStyle/>
        <a:p>
          <a:endParaRPr lang="es-ES">
            <a:solidFill>
              <a:srgbClr val="000000"/>
            </a:solidFill>
          </a:endParaRPr>
        </a:p>
      </dgm:t>
    </dgm:pt>
    <dgm:pt modelId="{69A1BE72-6480-7043-B61F-815FC1FD4F8C}">
      <dgm:prSet phldrT="[Texto]"/>
      <dgm:spPr>
        <a:ln>
          <a:solidFill>
            <a:srgbClr val="2C4E89"/>
          </a:solidFill>
        </a:ln>
      </dgm:spPr>
      <dgm:t>
        <a:bodyPr/>
        <a:lstStyle/>
        <a:p>
          <a:r>
            <a:rPr lang="es-ES" altLang="es-CO" dirty="0" smtClean="0">
              <a:solidFill>
                <a:srgbClr val="000000"/>
              </a:solidFill>
              <a:latin typeface="Verdana" panose="020B0604030504040204" pitchFamily="34" charset="0"/>
            </a:rPr>
            <a:t>La energía del fotón </a:t>
          </a:r>
          <a:r>
            <a:rPr lang="es-ES" altLang="es-CO" dirty="0" smtClean="0">
              <a:solidFill>
                <a:srgbClr val="000000"/>
              </a:solidFill>
              <a:latin typeface="Verdana" panose="020B0604030504040204" pitchFamily="34" charset="0"/>
            </a:rPr>
            <a:t>provoca una </a:t>
          </a:r>
          <a:r>
            <a:rPr lang="es-ES" altLang="es-CO" dirty="0" smtClean="0">
              <a:solidFill>
                <a:srgbClr val="000000"/>
              </a:solidFill>
              <a:latin typeface="Verdana" panose="020B0604030504040204" pitchFamily="34" charset="0"/>
            </a:rPr>
            <a:t>reacción química (</a:t>
          </a:r>
          <a:r>
            <a:rPr lang="es-ES" altLang="es-CO" dirty="0" smtClean="0">
              <a:solidFill>
                <a:srgbClr val="000000"/>
              </a:solidFill>
              <a:latin typeface="Verdana" panose="020B0604030504040204" pitchFamily="34" charset="0"/>
            </a:rPr>
            <a:t>Aumento </a:t>
          </a:r>
          <a:r>
            <a:rPr lang="es-ES" altLang="es-CO" dirty="0" smtClean="0">
              <a:solidFill>
                <a:srgbClr val="000000"/>
              </a:solidFill>
              <a:latin typeface="Verdana" panose="020B0604030504040204" pitchFamily="34" charset="0"/>
            </a:rPr>
            <a:t>en la producción de ATP, formación de fibroblastos, </a:t>
          </a:r>
          <a:r>
            <a:rPr lang="es-ES" altLang="es-CO" dirty="0" err="1" smtClean="0">
              <a:solidFill>
                <a:srgbClr val="000000"/>
              </a:solidFill>
              <a:latin typeface="Verdana" panose="020B0604030504040204" pitchFamily="34" charset="0"/>
            </a:rPr>
            <a:t>etc</a:t>
          </a:r>
          <a:r>
            <a:rPr lang="es-ES" altLang="es-CO" dirty="0" smtClean="0">
              <a:solidFill>
                <a:srgbClr val="000000"/>
              </a:solidFill>
              <a:latin typeface="Verdana" panose="020B0604030504040204" pitchFamily="34" charset="0"/>
            </a:rPr>
            <a:t>).</a:t>
          </a:r>
          <a:endParaRPr lang="es-ES" dirty="0">
            <a:solidFill>
              <a:srgbClr val="000000"/>
            </a:solidFill>
          </a:endParaRPr>
        </a:p>
      </dgm:t>
    </dgm:pt>
    <dgm:pt modelId="{E4B3E1E5-FC35-A545-851D-5C53352AB76C}" type="parTrans" cxnId="{EA25F478-9B0A-8149-925B-4241A67A79A3}">
      <dgm:prSet/>
      <dgm:spPr/>
      <dgm:t>
        <a:bodyPr/>
        <a:lstStyle/>
        <a:p>
          <a:endParaRPr lang="es-ES">
            <a:solidFill>
              <a:srgbClr val="000000"/>
            </a:solidFill>
          </a:endParaRPr>
        </a:p>
      </dgm:t>
    </dgm:pt>
    <dgm:pt modelId="{E85D0D17-8602-4746-AB50-90AF80275C0B}" type="sibTrans" cxnId="{EA25F478-9B0A-8149-925B-4241A67A79A3}">
      <dgm:prSet/>
      <dgm:spPr/>
      <dgm:t>
        <a:bodyPr/>
        <a:lstStyle/>
        <a:p>
          <a:endParaRPr lang="es-ES">
            <a:solidFill>
              <a:srgbClr val="000000"/>
            </a:solidFill>
          </a:endParaRPr>
        </a:p>
      </dgm:t>
    </dgm:pt>
    <dgm:pt modelId="{8C287698-159E-3B42-B5C6-52076367D427}">
      <dgm:prSet phldrT="[Texto]"/>
      <dgm:spPr>
        <a:ln>
          <a:solidFill>
            <a:srgbClr val="2C4E89"/>
          </a:solidFill>
        </a:ln>
      </dgm:spPr>
      <dgm:t>
        <a:bodyPr/>
        <a:lstStyle/>
        <a:p>
          <a:r>
            <a:rPr lang="es-ES" altLang="es-CO" dirty="0" err="1" smtClean="0">
              <a:solidFill>
                <a:srgbClr val="000000"/>
              </a:solidFill>
              <a:latin typeface="Verdana" panose="020B0604030504040204" pitchFamily="34" charset="0"/>
            </a:rPr>
            <a:t>Ej</a:t>
          </a:r>
          <a:r>
            <a:rPr lang="es-ES" altLang="es-CO" dirty="0" smtClean="0">
              <a:solidFill>
                <a:srgbClr val="000000"/>
              </a:solidFill>
              <a:latin typeface="Verdana" panose="020B0604030504040204" pitchFamily="34" charset="0"/>
            </a:rPr>
            <a:t>: incisión en el tejido o la coagulación de la sangre.</a:t>
          </a:r>
          <a:endParaRPr lang="es-ES" dirty="0">
            <a:solidFill>
              <a:srgbClr val="000000"/>
            </a:solidFill>
          </a:endParaRPr>
        </a:p>
      </dgm:t>
    </dgm:pt>
    <dgm:pt modelId="{75BC1911-93C0-C741-A64C-C7810BA5F590}" type="parTrans" cxnId="{829EFA20-EC99-0145-B166-C0F99A622B72}">
      <dgm:prSet/>
      <dgm:spPr/>
    </dgm:pt>
    <dgm:pt modelId="{2963473B-A182-9C41-B0CA-0DD33F724927}" type="sibTrans" cxnId="{829EFA20-EC99-0145-B166-C0F99A622B72}">
      <dgm:prSet/>
      <dgm:spPr/>
    </dgm:pt>
    <dgm:pt modelId="{76237268-6F6D-D74C-89D2-21AB95349EBD}">
      <dgm:prSet phldrT="[Texto]"/>
      <dgm:spPr>
        <a:ln>
          <a:solidFill>
            <a:srgbClr val="2C4E89"/>
          </a:solidFill>
        </a:ln>
      </dgm:spPr>
      <dgm:t>
        <a:bodyPr/>
        <a:lstStyle/>
        <a:p>
          <a:endParaRPr lang="es-ES" dirty="0">
            <a:solidFill>
              <a:srgbClr val="000000"/>
            </a:solidFill>
          </a:endParaRPr>
        </a:p>
      </dgm:t>
    </dgm:pt>
    <dgm:pt modelId="{C75CE392-3C18-1340-86C8-BF551A3A7760}" type="parTrans" cxnId="{68BCC28F-D0DD-1E46-B755-7C0209B66F6F}">
      <dgm:prSet/>
      <dgm:spPr/>
    </dgm:pt>
    <dgm:pt modelId="{3EF992AD-076A-0D43-8CDE-BCB3E7AF376B}" type="sibTrans" cxnId="{68BCC28F-D0DD-1E46-B755-7C0209B66F6F}">
      <dgm:prSet/>
      <dgm:spPr/>
    </dgm:pt>
    <dgm:pt modelId="{89CE9DD1-DE0E-DF4B-AF6B-FEAC039B2655}">
      <dgm:prSet phldrT="[Texto]"/>
      <dgm:spPr>
        <a:ln>
          <a:solidFill>
            <a:srgbClr val="2C4E89"/>
          </a:solidFill>
        </a:ln>
      </dgm:spPr>
      <dgm:t>
        <a:bodyPr/>
        <a:lstStyle/>
        <a:p>
          <a:r>
            <a:rPr lang="es-ES" altLang="es-CO" dirty="0" smtClean="0">
              <a:solidFill>
                <a:srgbClr val="000000"/>
              </a:solidFill>
              <a:latin typeface="Verdana" panose="020B0604030504040204" pitchFamily="34" charset="0"/>
            </a:rPr>
            <a:t>Estas reacciones causan efectos benéficos como la </a:t>
          </a:r>
          <a:r>
            <a:rPr lang="es-ES" altLang="es-CO" dirty="0" err="1" smtClean="0">
              <a:solidFill>
                <a:srgbClr val="000000"/>
              </a:solidFill>
              <a:latin typeface="Verdana" panose="020B0604030504040204" pitchFamily="34" charset="0"/>
            </a:rPr>
            <a:t>bioestimulación</a:t>
          </a:r>
          <a:r>
            <a:rPr lang="es-ES" altLang="es-CO" dirty="0" smtClean="0">
              <a:solidFill>
                <a:srgbClr val="000000"/>
              </a:solidFill>
              <a:latin typeface="Verdana" panose="020B0604030504040204" pitchFamily="34" charset="0"/>
            </a:rPr>
            <a:t>.</a:t>
          </a:r>
          <a:endParaRPr lang="es-ES" dirty="0">
            <a:solidFill>
              <a:srgbClr val="000000"/>
            </a:solidFill>
          </a:endParaRPr>
        </a:p>
      </dgm:t>
    </dgm:pt>
    <dgm:pt modelId="{CB7FF8A8-553B-C64E-AC64-C0B5898634BF}" type="parTrans" cxnId="{309A2B0A-52F9-F048-AD90-C0731B4C8B8C}">
      <dgm:prSet/>
      <dgm:spPr/>
    </dgm:pt>
    <dgm:pt modelId="{A8EDA2EE-D3EB-664E-91D7-A81267D5ACB3}" type="sibTrans" cxnId="{309A2B0A-52F9-F048-AD90-C0731B4C8B8C}">
      <dgm:prSet/>
      <dgm:spPr/>
    </dgm:pt>
    <dgm:pt modelId="{896DE702-0E06-D748-8674-ECCDE86249C0}">
      <dgm:prSet phldrT="[Texto]"/>
      <dgm:spPr>
        <a:ln>
          <a:solidFill>
            <a:srgbClr val="2C4E89"/>
          </a:solidFill>
        </a:ln>
      </dgm:spPr>
      <dgm:t>
        <a:bodyPr/>
        <a:lstStyle/>
        <a:p>
          <a:endParaRPr lang="es-ES" dirty="0">
            <a:solidFill>
              <a:srgbClr val="000000"/>
            </a:solidFill>
          </a:endParaRPr>
        </a:p>
      </dgm:t>
    </dgm:pt>
    <dgm:pt modelId="{B62D74F3-67F7-324F-AFDA-4D3C6181DD77}" type="parTrans" cxnId="{1E4BE5DF-CCFA-5E4F-9AD0-D72B2B2424BD}">
      <dgm:prSet/>
      <dgm:spPr/>
    </dgm:pt>
    <dgm:pt modelId="{3B8721D1-3BFA-C74D-A826-8B9B9E7734AD}" type="sibTrans" cxnId="{1E4BE5DF-CCFA-5E4F-9AD0-D72B2B2424BD}">
      <dgm:prSet/>
      <dgm:spPr/>
    </dgm:pt>
    <dgm:pt modelId="{BF6C71B8-7708-5E4F-A4F2-2D2B655DCCB1}" type="pres">
      <dgm:prSet presAssocID="{AD1493CC-0B66-C04B-9413-67AFA7776CD7}" presName="linearFlow" presStyleCnt="0">
        <dgm:presLayoutVars>
          <dgm:dir/>
          <dgm:animLvl val="lvl"/>
          <dgm:resizeHandles val="exact"/>
        </dgm:presLayoutVars>
      </dgm:prSet>
      <dgm:spPr/>
      <dgm:t>
        <a:bodyPr/>
        <a:lstStyle/>
        <a:p>
          <a:endParaRPr lang="es-ES"/>
        </a:p>
      </dgm:t>
    </dgm:pt>
    <dgm:pt modelId="{BDC73D46-5330-DE46-A0EB-9EEF15445A39}" type="pres">
      <dgm:prSet presAssocID="{8912153C-D3A8-4D44-83F7-2912FB18AE19}" presName="composite" presStyleCnt="0"/>
      <dgm:spPr/>
    </dgm:pt>
    <dgm:pt modelId="{9DF64758-D8D3-9E49-ADF6-7DFCEFC1B148}" type="pres">
      <dgm:prSet presAssocID="{8912153C-D3A8-4D44-83F7-2912FB18AE19}" presName="parTx" presStyleLbl="node1" presStyleIdx="0" presStyleCnt="2">
        <dgm:presLayoutVars>
          <dgm:chMax val="0"/>
          <dgm:chPref val="0"/>
          <dgm:bulletEnabled val="1"/>
        </dgm:presLayoutVars>
      </dgm:prSet>
      <dgm:spPr/>
      <dgm:t>
        <a:bodyPr/>
        <a:lstStyle/>
        <a:p>
          <a:endParaRPr lang="es-ES"/>
        </a:p>
      </dgm:t>
    </dgm:pt>
    <dgm:pt modelId="{9E0B2F47-ABD2-594A-B5B2-EA248BC4EEDC}" type="pres">
      <dgm:prSet presAssocID="{8912153C-D3A8-4D44-83F7-2912FB18AE19}" presName="parSh" presStyleLbl="node1" presStyleIdx="0" presStyleCnt="2"/>
      <dgm:spPr/>
      <dgm:t>
        <a:bodyPr/>
        <a:lstStyle/>
        <a:p>
          <a:endParaRPr lang="es-ES"/>
        </a:p>
      </dgm:t>
    </dgm:pt>
    <dgm:pt modelId="{6F74406A-6E98-374B-8DF0-AE7436182440}" type="pres">
      <dgm:prSet presAssocID="{8912153C-D3A8-4D44-83F7-2912FB18AE19}" presName="desTx" presStyleLbl="fgAcc1" presStyleIdx="0" presStyleCnt="2">
        <dgm:presLayoutVars>
          <dgm:bulletEnabled val="1"/>
        </dgm:presLayoutVars>
      </dgm:prSet>
      <dgm:spPr/>
      <dgm:t>
        <a:bodyPr/>
        <a:lstStyle/>
        <a:p>
          <a:endParaRPr lang="es-ES"/>
        </a:p>
      </dgm:t>
    </dgm:pt>
    <dgm:pt modelId="{EA6A638F-301A-B140-966D-D148FEFD2722}" type="pres">
      <dgm:prSet presAssocID="{67C97972-086E-E44A-88CA-C70D401212B5}" presName="sibTrans" presStyleLbl="sibTrans2D1" presStyleIdx="0" presStyleCnt="1"/>
      <dgm:spPr/>
      <dgm:t>
        <a:bodyPr/>
        <a:lstStyle/>
        <a:p>
          <a:endParaRPr lang="es-ES"/>
        </a:p>
      </dgm:t>
    </dgm:pt>
    <dgm:pt modelId="{ED0EA9D2-765B-FA43-993D-E28830673FD2}" type="pres">
      <dgm:prSet presAssocID="{67C97972-086E-E44A-88CA-C70D401212B5}" presName="connTx" presStyleLbl="sibTrans2D1" presStyleIdx="0" presStyleCnt="1"/>
      <dgm:spPr/>
      <dgm:t>
        <a:bodyPr/>
        <a:lstStyle/>
        <a:p>
          <a:endParaRPr lang="es-ES"/>
        </a:p>
      </dgm:t>
    </dgm:pt>
    <dgm:pt modelId="{0103865D-940B-3440-9F02-BBF5C9A1B539}" type="pres">
      <dgm:prSet presAssocID="{BCC0C85D-4945-E949-83A7-8B8D2F38DF95}" presName="composite" presStyleCnt="0"/>
      <dgm:spPr/>
    </dgm:pt>
    <dgm:pt modelId="{C590E89C-AB98-4247-8D7C-F49F756FCD97}" type="pres">
      <dgm:prSet presAssocID="{BCC0C85D-4945-E949-83A7-8B8D2F38DF95}" presName="parTx" presStyleLbl="node1" presStyleIdx="0" presStyleCnt="2">
        <dgm:presLayoutVars>
          <dgm:chMax val="0"/>
          <dgm:chPref val="0"/>
          <dgm:bulletEnabled val="1"/>
        </dgm:presLayoutVars>
      </dgm:prSet>
      <dgm:spPr/>
      <dgm:t>
        <a:bodyPr/>
        <a:lstStyle/>
        <a:p>
          <a:endParaRPr lang="es-ES"/>
        </a:p>
      </dgm:t>
    </dgm:pt>
    <dgm:pt modelId="{B717E69A-33DD-BA45-9478-6A7EDF0EDB72}" type="pres">
      <dgm:prSet presAssocID="{BCC0C85D-4945-E949-83A7-8B8D2F38DF95}" presName="parSh" presStyleLbl="node1" presStyleIdx="1" presStyleCnt="2"/>
      <dgm:spPr/>
      <dgm:t>
        <a:bodyPr/>
        <a:lstStyle/>
        <a:p>
          <a:endParaRPr lang="es-ES"/>
        </a:p>
      </dgm:t>
    </dgm:pt>
    <dgm:pt modelId="{47CB88BA-924B-6B41-9573-6E4AC3531EB3}" type="pres">
      <dgm:prSet presAssocID="{BCC0C85D-4945-E949-83A7-8B8D2F38DF95}" presName="desTx" presStyleLbl="fgAcc1" presStyleIdx="1" presStyleCnt="2">
        <dgm:presLayoutVars>
          <dgm:bulletEnabled val="1"/>
        </dgm:presLayoutVars>
      </dgm:prSet>
      <dgm:spPr/>
      <dgm:t>
        <a:bodyPr/>
        <a:lstStyle/>
        <a:p>
          <a:endParaRPr lang="es-ES"/>
        </a:p>
      </dgm:t>
    </dgm:pt>
  </dgm:ptLst>
  <dgm:cxnLst>
    <dgm:cxn modelId="{575D864D-3ACA-9F49-B246-86373874DC3E}" type="presOf" srcId="{BCC0C85D-4945-E949-83A7-8B8D2F38DF95}" destId="{B717E69A-33DD-BA45-9478-6A7EDF0EDB72}" srcOrd="1" destOrd="0" presId="urn:microsoft.com/office/officeart/2005/8/layout/process3"/>
    <dgm:cxn modelId="{60FD56BE-05A0-5441-A90A-0AC1767C5DDC}" srcId="{8912153C-D3A8-4D44-83F7-2912FB18AE19}" destId="{56D33E62-ED76-4440-807A-3ECD3DAA232D}" srcOrd="0" destOrd="0" parTransId="{C9480BD1-24AF-F54B-8AE6-E92B5343B382}" sibTransId="{A7D77AA7-D0A5-B14E-9FCC-185CA72E3EC4}"/>
    <dgm:cxn modelId="{A9364119-A7E1-A14A-B5C0-8118563B3ABC}" type="presOf" srcId="{67C97972-086E-E44A-88CA-C70D401212B5}" destId="{ED0EA9D2-765B-FA43-993D-E28830673FD2}" srcOrd="1" destOrd="0" presId="urn:microsoft.com/office/officeart/2005/8/layout/process3"/>
    <dgm:cxn modelId="{A3718737-6E09-BE48-AA28-5DE2E3A479E9}" type="presOf" srcId="{69A1BE72-6480-7043-B61F-815FC1FD4F8C}" destId="{47CB88BA-924B-6B41-9573-6E4AC3531EB3}" srcOrd="0" destOrd="0" presId="urn:microsoft.com/office/officeart/2005/8/layout/process3"/>
    <dgm:cxn modelId="{3E360BE4-03DF-714D-8A7C-F9F84E6E8A69}" type="presOf" srcId="{8C287698-159E-3B42-B5C6-52076367D427}" destId="{6F74406A-6E98-374B-8DF0-AE7436182440}" srcOrd="0" destOrd="2" presId="urn:microsoft.com/office/officeart/2005/8/layout/process3"/>
    <dgm:cxn modelId="{BD71BA1A-47F5-804E-B148-6AFA0DE2FCCE}" srcId="{AD1493CC-0B66-C04B-9413-67AFA7776CD7}" destId="{BCC0C85D-4945-E949-83A7-8B8D2F38DF95}" srcOrd="1" destOrd="0" parTransId="{9CBEBA6E-6062-1548-9AA2-4072FFC8FB41}" sibTransId="{C12ECEA8-525F-1F49-B223-AD56F3ECEE4F}"/>
    <dgm:cxn modelId="{375F9471-0E7E-6C43-9238-A39E214CDF6B}" type="presOf" srcId="{89CE9DD1-DE0E-DF4B-AF6B-FEAC039B2655}" destId="{47CB88BA-924B-6B41-9573-6E4AC3531EB3}" srcOrd="0" destOrd="2" presId="urn:microsoft.com/office/officeart/2005/8/layout/process3"/>
    <dgm:cxn modelId="{EA25F478-9B0A-8149-925B-4241A67A79A3}" srcId="{BCC0C85D-4945-E949-83A7-8B8D2F38DF95}" destId="{69A1BE72-6480-7043-B61F-815FC1FD4F8C}" srcOrd="0" destOrd="0" parTransId="{E4B3E1E5-FC35-A545-851D-5C53352AB76C}" sibTransId="{E85D0D17-8602-4746-AB50-90AF80275C0B}"/>
    <dgm:cxn modelId="{68BCC28F-D0DD-1E46-B755-7C0209B66F6F}" srcId="{8912153C-D3A8-4D44-83F7-2912FB18AE19}" destId="{76237268-6F6D-D74C-89D2-21AB95349EBD}" srcOrd="1" destOrd="0" parTransId="{C75CE392-3C18-1340-86C8-BF551A3A7760}" sibTransId="{3EF992AD-076A-0D43-8CDE-BCB3E7AF376B}"/>
    <dgm:cxn modelId="{8E19F1F9-3129-9D4E-8808-0D96A7AE62A9}" type="presOf" srcId="{8912153C-D3A8-4D44-83F7-2912FB18AE19}" destId="{9DF64758-D8D3-9E49-ADF6-7DFCEFC1B148}" srcOrd="0" destOrd="0" presId="urn:microsoft.com/office/officeart/2005/8/layout/process3"/>
    <dgm:cxn modelId="{719E8D3B-7657-BE40-B9A0-44E20F937398}" type="presOf" srcId="{67C97972-086E-E44A-88CA-C70D401212B5}" destId="{EA6A638F-301A-B140-966D-D148FEFD2722}" srcOrd="0" destOrd="0" presId="urn:microsoft.com/office/officeart/2005/8/layout/process3"/>
    <dgm:cxn modelId="{A38C8EE8-9E3D-0643-A515-9A12411E81E1}" type="presOf" srcId="{56D33E62-ED76-4440-807A-3ECD3DAA232D}" destId="{6F74406A-6E98-374B-8DF0-AE7436182440}" srcOrd="0" destOrd="0" presId="urn:microsoft.com/office/officeart/2005/8/layout/process3"/>
    <dgm:cxn modelId="{CB46FABF-9667-B34A-BB61-A2C3D00E00CA}" type="presOf" srcId="{8912153C-D3A8-4D44-83F7-2912FB18AE19}" destId="{9E0B2F47-ABD2-594A-B5B2-EA248BC4EEDC}" srcOrd="1" destOrd="0" presId="urn:microsoft.com/office/officeart/2005/8/layout/process3"/>
    <dgm:cxn modelId="{309A2B0A-52F9-F048-AD90-C0731B4C8B8C}" srcId="{BCC0C85D-4945-E949-83A7-8B8D2F38DF95}" destId="{89CE9DD1-DE0E-DF4B-AF6B-FEAC039B2655}" srcOrd="2" destOrd="0" parTransId="{CB7FF8A8-553B-C64E-AC64-C0B5898634BF}" sibTransId="{A8EDA2EE-D3EB-664E-91D7-A81267D5ACB3}"/>
    <dgm:cxn modelId="{829EFA20-EC99-0145-B166-C0F99A622B72}" srcId="{8912153C-D3A8-4D44-83F7-2912FB18AE19}" destId="{8C287698-159E-3B42-B5C6-52076367D427}" srcOrd="2" destOrd="0" parTransId="{75BC1911-93C0-C741-A64C-C7810BA5F590}" sibTransId="{2963473B-A182-9C41-B0CA-0DD33F724927}"/>
    <dgm:cxn modelId="{906D9AC5-97C2-F44E-940E-60B8822D06E7}" srcId="{AD1493CC-0B66-C04B-9413-67AFA7776CD7}" destId="{8912153C-D3A8-4D44-83F7-2912FB18AE19}" srcOrd="0" destOrd="0" parTransId="{BA21E9A0-8624-354E-A858-14A1EB99DB6E}" sibTransId="{67C97972-086E-E44A-88CA-C70D401212B5}"/>
    <dgm:cxn modelId="{E7D68E69-FA92-9F47-9D78-A1BE94916DFD}" type="presOf" srcId="{76237268-6F6D-D74C-89D2-21AB95349EBD}" destId="{6F74406A-6E98-374B-8DF0-AE7436182440}" srcOrd="0" destOrd="1" presId="urn:microsoft.com/office/officeart/2005/8/layout/process3"/>
    <dgm:cxn modelId="{226487DB-B0FE-274F-8D58-86815A03EEE3}" type="presOf" srcId="{896DE702-0E06-D748-8674-ECCDE86249C0}" destId="{47CB88BA-924B-6B41-9573-6E4AC3531EB3}" srcOrd="0" destOrd="1" presId="urn:microsoft.com/office/officeart/2005/8/layout/process3"/>
    <dgm:cxn modelId="{FC5DD4A8-0D15-BD45-A16C-8AAB16EF71D8}" type="presOf" srcId="{AD1493CC-0B66-C04B-9413-67AFA7776CD7}" destId="{BF6C71B8-7708-5E4F-A4F2-2D2B655DCCB1}" srcOrd="0" destOrd="0" presId="urn:microsoft.com/office/officeart/2005/8/layout/process3"/>
    <dgm:cxn modelId="{61D46D0C-A7CF-FE4F-98D8-81254C4C770D}" type="presOf" srcId="{BCC0C85D-4945-E949-83A7-8B8D2F38DF95}" destId="{C590E89C-AB98-4247-8D7C-F49F756FCD97}" srcOrd="0" destOrd="0" presId="urn:microsoft.com/office/officeart/2005/8/layout/process3"/>
    <dgm:cxn modelId="{1E4BE5DF-CCFA-5E4F-9AD0-D72B2B2424BD}" srcId="{BCC0C85D-4945-E949-83A7-8B8D2F38DF95}" destId="{896DE702-0E06-D748-8674-ECCDE86249C0}" srcOrd="1" destOrd="0" parTransId="{B62D74F3-67F7-324F-AFDA-4D3C6181DD77}" sibTransId="{3B8721D1-3BFA-C74D-A826-8B9B9E7734AD}"/>
    <dgm:cxn modelId="{72D3F3E7-E695-E849-A69D-50AF3907DB67}" type="presParOf" srcId="{BF6C71B8-7708-5E4F-A4F2-2D2B655DCCB1}" destId="{BDC73D46-5330-DE46-A0EB-9EEF15445A39}" srcOrd="0" destOrd="0" presId="urn:microsoft.com/office/officeart/2005/8/layout/process3"/>
    <dgm:cxn modelId="{E1F96073-3E14-0C47-830B-E1B739B1E188}" type="presParOf" srcId="{BDC73D46-5330-DE46-A0EB-9EEF15445A39}" destId="{9DF64758-D8D3-9E49-ADF6-7DFCEFC1B148}" srcOrd="0" destOrd="0" presId="urn:microsoft.com/office/officeart/2005/8/layout/process3"/>
    <dgm:cxn modelId="{E4B1B917-E9FE-2642-9DAB-607AA704A901}" type="presParOf" srcId="{BDC73D46-5330-DE46-A0EB-9EEF15445A39}" destId="{9E0B2F47-ABD2-594A-B5B2-EA248BC4EEDC}" srcOrd="1" destOrd="0" presId="urn:microsoft.com/office/officeart/2005/8/layout/process3"/>
    <dgm:cxn modelId="{7A5B206E-8E3C-0C4D-A21C-0044C8863A6B}" type="presParOf" srcId="{BDC73D46-5330-DE46-A0EB-9EEF15445A39}" destId="{6F74406A-6E98-374B-8DF0-AE7436182440}" srcOrd="2" destOrd="0" presId="urn:microsoft.com/office/officeart/2005/8/layout/process3"/>
    <dgm:cxn modelId="{55798A05-6293-1F4A-8C6D-1A552853D95B}" type="presParOf" srcId="{BF6C71B8-7708-5E4F-A4F2-2D2B655DCCB1}" destId="{EA6A638F-301A-B140-966D-D148FEFD2722}" srcOrd="1" destOrd="0" presId="urn:microsoft.com/office/officeart/2005/8/layout/process3"/>
    <dgm:cxn modelId="{FC94A494-01A3-9E4A-B515-7BF7703BDED1}" type="presParOf" srcId="{EA6A638F-301A-B140-966D-D148FEFD2722}" destId="{ED0EA9D2-765B-FA43-993D-E28830673FD2}" srcOrd="0" destOrd="0" presId="urn:microsoft.com/office/officeart/2005/8/layout/process3"/>
    <dgm:cxn modelId="{98BA23C9-1BB7-B446-910D-C5D7C8CBCF29}" type="presParOf" srcId="{BF6C71B8-7708-5E4F-A4F2-2D2B655DCCB1}" destId="{0103865D-940B-3440-9F02-BBF5C9A1B539}" srcOrd="2" destOrd="0" presId="urn:microsoft.com/office/officeart/2005/8/layout/process3"/>
    <dgm:cxn modelId="{AA49DA2D-FD06-314A-A896-035944702FE2}" type="presParOf" srcId="{0103865D-940B-3440-9F02-BBF5C9A1B539}" destId="{C590E89C-AB98-4247-8D7C-F49F756FCD97}" srcOrd="0" destOrd="0" presId="urn:microsoft.com/office/officeart/2005/8/layout/process3"/>
    <dgm:cxn modelId="{B84F8423-02F1-384E-B6F9-8BB81C40E943}" type="presParOf" srcId="{0103865D-940B-3440-9F02-BBF5C9A1B539}" destId="{B717E69A-33DD-BA45-9478-6A7EDF0EDB72}" srcOrd="1" destOrd="0" presId="urn:microsoft.com/office/officeart/2005/8/layout/process3"/>
    <dgm:cxn modelId="{2AA7B30B-D8D6-DD4F-9130-3EBB2626DB86}" type="presParOf" srcId="{0103865D-940B-3440-9F02-BBF5C9A1B539}" destId="{47CB88BA-924B-6B41-9573-6E4AC3531EB3}"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524BC055-EE4A-462C-98E6-4ECA1199FFB5}" type="doc">
      <dgm:prSet loTypeId="urn:microsoft.com/office/officeart/2005/8/layout/cycle3" loCatId="cycle" qsTypeId="urn:microsoft.com/office/officeart/2005/8/quickstyle/3d1" qsCatId="3D" csTypeId="urn:microsoft.com/office/officeart/2005/8/colors/colorful4" csCatId="colorful" phldr="1"/>
      <dgm:spPr/>
      <dgm:t>
        <a:bodyPr/>
        <a:lstStyle/>
        <a:p>
          <a:endParaRPr lang="es-CO"/>
        </a:p>
      </dgm:t>
    </dgm:pt>
    <dgm:pt modelId="{52DCDE88-D970-4ECB-B0CD-8E31F5ED9E6E}">
      <dgm:prSet phldrT="[Texto]" custT="1"/>
      <dgm:spPr/>
      <dgm:t>
        <a:bodyPr/>
        <a:lstStyle/>
        <a:p>
          <a:r>
            <a:rPr lang="es-CO" sz="1100" b="1" smtClean="0">
              <a:solidFill>
                <a:srgbClr val="5A5A5A"/>
              </a:solidFill>
              <a:latin typeface="Arial" pitchFamily="34" charset="0"/>
              <a:cs typeface="Arial" pitchFamily="34" charset="0"/>
            </a:rPr>
            <a:t>CIRUGÍA ORAL</a:t>
          </a:r>
        </a:p>
        <a:p>
          <a:r>
            <a:rPr lang="es-CO" sz="1100" b="1" smtClean="0">
              <a:solidFill>
                <a:srgbClr val="5A5A5A"/>
              </a:solidFill>
              <a:latin typeface="Arial" pitchFamily="34" charset="0"/>
              <a:cs typeface="Arial" pitchFamily="34" charset="0"/>
            </a:rPr>
            <a:t>( + )</a:t>
          </a:r>
          <a:endParaRPr lang="es-CO" sz="1100" b="1" dirty="0">
            <a:solidFill>
              <a:srgbClr val="5A5A5A"/>
            </a:solidFill>
            <a:latin typeface="Arial" pitchFamily="34" charset="0"/>
            <a:cs typeface="Arial" pitchFamily="34" charset="0"/>
          </a:endParaRPr>
        </a:p>
      </dgm:t>
    </dgm:pt>
    <dgm:pt modelId="{7DF95207-C4EA-4A05-8F4B-3185FCCAA489}" type="parTrans" cxnId="{193DE293-C2B6-4AB1-9454-11AD1E89C021}">
      <dgm:prSet/>
      <dgm:spPr/>
      <dgm:t>
        <a:bodyPr/>
        <a:lstStyle/>
        <a:p>
          <a:endParaRPr lang="es-CO" sz="2400" b="1">
            <a:solidFill>
              <a:srgbClr val="5A5A5A"/>
            </a:solidFill>
          </a:endParaRPr>
        </a:p>
      </dgm:t>
    </dgm:pt>
    <dgm:pt modelId="{580EE58E-06A9-4884-A1B0-1549CC24D8C6}" type="sibTrans" cxnId="{193DE293-C2B6-4AB1-9454-11AD1E89C021}">
      <dgm:prSet/>
      <dgm:spPr/>
      <dgm:t>
        <a:bodyPr/>
        <a:lstStyle/>
        <a:p>
          <a:endParaRPr lang="es-CO" sz="2400" b="1">
            <a:solidFill>
              <a:srgbClr val="5A5A5A"/>
            </a:solidFill>
          </a:endParaRPr>
        </a:p>
      </dgm:t>
    </dgm:pt>
    <dgm:pt modelId="{787B8039-8EB4-4F7C-8CDA-DB8CB720A57C}">
      <dgm:prSet phldrT="[Texto]" custT="1"/>
      <dgm:spPr/>
      <dgm:t>
        <a:bodyPr/>
        <a:lstStyle/>
        <a:p>
          <a:r>
            <a:rPr lang="es-CO" sz="1100" b="1" smtClean="0">
              <a:solidFill>
                <a:srgbClr val="5A5A5A"/>
              </a:solidFill>
              <a:latin typeface="Arial" pitchFamily="34" charset="0"/>
              <a:cs typeface="Arial" pitchFamily="34" charset="0"/>
            </a:rPr>
            <a:t>PERIODONCIA</a:t>
          </a:r>
        </a:p>
        <a:p>
          <a:r>
            <a:rPr lang="es-CO" sz="1100" b="1" smtClean="0">
              <a:solidFill>
                <a:srgbClr val="5A5A5A"/>
              </a:solidFill>
              <a:latin typeface="Arial" pitchFamily="34" charset="0"/>
              <a:cs typeface="Arial" pitchFamily="34" charset="0"/>
            </a:rPr>
            <a:t>( + )  </a:t>
          </a:r>
          <a:endParaRPr lang="es-CO" sz="1100" b="1" dirty="0">
            <a:solidFill>
              <a:srgbClr val="5A5A5A"/>
            </a:solidFill>
            <a:latin typeface="Arial" pitchFamily="34" charset="0"/>
            <a:cs typeface="Arial" pitchFamily="34" charset="0"/>
          </a:endParaRPr>
        </a:p>
      </dgm:t>
    </dgm:pt>
    <dgm:pt modelId="{BC5E5748-0604-4F11-894B-A1FF7816E2A3}" type="parTrans" cxnId="{5726315F-825A-498A-B44B-EF156AAE3EC2}">
      <dgm:prSet/>
      <dgm:spPr/>
      <dgm:t>
        <a:bodyPr/>
        <a:lstStyle/>
        <a:p>
          <a:endParaRPr lang="es-CO" sz="2400" b="1">
            <a:solidFill>
              <a:srgbClr val="5A5A5A"/>
            </a:solidFill>
          </a:endParaRPr>
        </a:p>
      </dgm:t>
    </dgm:pt>
    <dgm:pt modelId="{B24D1D2D-00E8-412D-BC79-BFE718CFB22B}" type="sibTrans" cxnId="{5726315F-825A-498A-B44B-EF156AAE3EC2}">
      <dgm:prSet/>
      <dgm:spPr/>
      <dgm:t>
        <a:bodyPr/>
        <a:lstStyle/>
        <a:p>
          <a:endParaRPr lang="es-CO" sz="2400" b="1">
            <a:solidFill>
              <a:srgbClr val="5A5A5A"/>
            </a:solidFill>
          </a:endParaRPr>
        </a:p>
      </dgm:t>
    </dgm:pt>
    <dgm:pt modelId="{E3C04945-BF4E-4646-A55D-67ED717B4845}">
      <dgm:prSet phldrT="[Texto]" custT="1"/>
      <dgm:spPr/>
      <dgm:t>
        <a:bodyPr/>
        <a:lstStyle/>
        <a:p>
          <a:r>
            <a:rPr lang="es-CO" sz="1100" b="1" smtClean="0">
              <a:solidFill>
                <a:srgbClr val="5A5A5A"/>
              </a:solidFill>
              <a:latin typeface="Arial" pitchFamily="34" charset="0"/>
              <a:cs typeface="Arial" pitchFamily="34" charset="0"/>
            </a:rPr>
            <a:t>ENDODONCIA</a:t>
          </a:r>
        </a:p>
        <a:p>
          <a:r>
            <a:rPr lang="es-CO" sz="1100" b="1" smtClean="0">
              <a:solidFill>
                <a:srgbClr val="5A5A5A"/>
              </a:solidFill>
              <a:latin typeface="Arial" pitchFamily="34" charset="0"/>
              <a:cs typeface="Arial" pitchFamily="34" charset="0"/>
            </a:rPr>
            <a:t>( +)</a:t>
          </a:r>
          <a:endParaRPr lang="es-CO" sz="1100" b="1" dirty="0">
            <a:solidFill>
              <a:srgbClr val="5A5A5A"/>
            </a:solidFill>
            <a:latin typeface="Arial" pitchFamily="34" charset="0"/>
            <a:cs typeface="Arial" pitchFamily="34" charset="0"/>
          </a:endParaRPr>
        </a:p>
      </dgm:t>
    </dgm:pt>
    <dgm:pt modelId="{C8FD9778-7A3C-4985-B375-EC016CCF028C}" type="parTrans" cxnId="{FAEC34A2-2855-4742-9A50-2A8193DB302A}">
      <dgm:prSet/>
      <dgm:spPr/>
      <dgm:t>
        <a:bodyPr/>
        <a:lstStyle/>
        <a:p>
          <a:endParaRPr lang="es-CO" sz="2400" b="1">
            <a:solidFill>
              <a:srgbClr val="5A5A5A"/>
            </a:solidFill>
          </a:endParaRPr>
        </a:p>
      </dgm:t>
    </dgm:pt>
    <dgm:pt modelId="{7408394F-DBB3-422A-A440-C2D52136CACB}" type="sibTrans" cxnId="{FAEC34A2-2855-4742-9A50-2A8193DB302A}">
      <dgm:prSet/>
      <dgm:spPr/>
      <dgm:t>
        <a:bodyPr/>
        <a:lstStyle/>
        <a:p>
          <a:endParaRPr lang="es-CO" sz="2400" b="1">
            <a:solidFill>
              <a:srgbClr val="5A5A5A"/>
            </a:solidFill>
          </a:endParaRPr>
        </a:p>
      </dgm:t>
    </dgm:pt>
    <dgm:pt modelId="{58F0EEF3-A8CF-4CFE-AB14-0AEFB4635176}">
      <dgm:prSet phldrT="[Texto]" custT="1"/>
      <dgm:spPr/>
      <dgm:t>
        <a:bodyPr/>
        <a:lstStyle/>
        <a:p>
          <a:r>
            <a:rPr lang="es-CO" sz="1100" b="1" smtClean="0">
              <a:solidFill>
                <a:srgbClr val="5A5A5A"/>
              </a:solidFill>
              <a:latin typeface="Arial" pitchFamily="34" charset="0"/>
              <a:cs typeface="Arial" pitchFamily="34" charset="0"/>
            </a:rPr>
            <a:t>PROSTODONCIA</a:t>
          </a:r>
        </a:p>
        <a:p>
          <a:r>
            <a:rPr lang="es-CO" sz="1100" b="1" smtClean="0">
              <a:solidFill>
                <a:srgbClr val="5A5A5A"/>
              </a:solidFill>
              <a:latin typeface="Arial" pitchFamily="34" charset="0"/>
              <a:cs typeface="Arial" pitchFamily="34" charset="0"/>
            </a:rPr>
            <a:t>( - )</a:t>
          </a:r>
          <a:endParaRPr lang="es-CO" sz="1100" b="1" dirty="0">
            <a:solidFill>
              <a:srgbClr val="5A5A5A"/>
            </a:solidFill>
            <a:latin typeface="Arial" pitchFamily="34" charset="0"/>
            <a:cs typeface="Arial" pitchFamily="34" charset="0"/>
          </a:endParaRPr>
        </a:p>
      </dgm:t>
    </dgm:pt>
    <dgm:pt modelId="{5F1C770D-DCF7-48C4-ABE5-A86377A0CAC1}" type="parTrans" cxnId="{4F2EC7FC-9A81-4673-9963-828D66ED7643}">
      <dgm:prSet/>
      <dgm:spPr/>
      <dgm:t>
        <a:bodyPr/>
        <a:lstStyle/>
        <a:p>
          <a:endParaRPr lang="es-CO" sz="2400" b="1">
            <a:solidFill>
              <a:srgbClr val="5A5A5A"/>
            </a:solidFill>
          </a:endParaRPr>
        </a:p>
      </dgm:t>
    </dgm:pt>
    <dgm:pt modelId="{862D3CCA-0DBC-4399-ACE0-FE1B25E858C5}" type="sibTrans" cxnId="{4F2EC7FC-9A81-4673-9963-828D66ED7643}">
      <dgm:prSet/>
      <dgm:spPr/>
      <dgm:t>
        <a:bodyPr/>
        <a:lstStyle/>
        <a:p>
          <a:endParaRPr lang="es-CO" sz="2400" b="1">
            <a:solidFill>
              <a:srgbClr val="5A5A5A"/>
            </a:solidFill>
          </a:endParaRPr>
        </a:p>
      </dgm:t>
    </dgm:pt>
    <dgm:pt modelId="{7FE07118-4897-4EBA-B7B1-F056D7B54449}">
      <dgm:prSet phldrT="[Texto]" custT="1"/>
      <dgm:spPr/>
      <dgm:t>
        <a:bodyPr/>
        <a:lstStyle/>
        <a:p>
          <a:r>
            <a:rPr lang="es-CO" sz="1100" b="1" smtClean="0">
              <a:solidFill>
                <a:srgbClr val="5A5A5A"/>
              </a:solidFill>
              <a:latin typeface="Arial" pitchFamily="34" charset="0"/>
              <a:cs typeface="Arial" pitchFamily="34" charset="0"/>
            </a:rPr>
            <a:t>ORTODONCIA</a:t>
          </a:r>
        </a:p>
        <a:p>
          <a:r>
            <a:rPr lang="es-CO" sz="1100" b="1" smtClean="0">
              <a:solidFill>
                <a:srgbClr val="5A5A5A"/>
              </a:solidFill>
              <a:latin typeface="Arial" pitchFamily="34" charset="0"/>
              <a:cs typeface="Arial" pitchFamily="34" charset="0"/>
            </a:rPr>
            <a:t>(+)</a:t>
          </a:r>
          <a:endParaRPr lang="es-CO" sz="1100" b="1" dirty="0">
            <a:solidFill>
              <a:srgbClr val="5A5A5A"/>
            </a:solidFill>
            <a:latin typeface="Arial" pitchFamily="34" charset="0"/>
            <a:cs typeface="Arial" pitchFamily="34" charset="0"/>
          </a:endParaRPr>
        </a:p>
      </dgm:t>
    </dgm:pt>
    <dgm:pt modelId="{B79F6C37-9806-40F0-BD4E-33C6225F9F3E}" type="parTrans" cxnId="{C22B3C82-5B6E-4D34-AF7F-34F0B4336149}">
      <dgm:prSet/>
      <dgm:spPr/>
      <dgm:t>
        <a:bodyPr/>
        <a:lstStyle/>
        <a:p>
          <a:endParaRPr lang="es-CO" sz="2400" b="1">
            <a:solidFill>
              <a:srgbClr val="5A5A5A"/>
            </a:solidFill>
          </a:endParaRPr>
        </a:p>
      </dgm:t>
    </dgm:pt>
    <dgm:pt modelId="{0C3A123E-6922-4C25-B388-5B3B568F60DA}" type="sibTrans" cxnId="{C22B3C82-5B6E-4D34-AF7F-34F0B4336149}">
      <dgm:prSet/>
      <dgm:spPr/>
      <dgm:t>
        <a:bodyPr/>
        <a:lstStyle/>
        <a:p>
          <a:endParaRPr lang="es-CO" sz="2400" b="1">
            <a:solidFill>
              <a:srgbClr val="5A5A5A"/>
            </a:solidFill>
          </a:endParaRPr>
        </a:p>
      </dgm:t>
    </dgm:pt>
    <dgm:pt modelId="{1F8C698F-F5F6-4A3C-B2C0-A4AA8DFD9653}">
      <dgm:prSet phldrT="[Texto]" custT="1"/>
      <dgm:spPr/>
      <dgm:t>
        <a:bodyPr/>
        <a:lstStyle/>
        <a:p>
          <a:r>
            <a:rPr lang="es-CO" sz="1100" b="1" smtClean="0">
              <a:solidFill>
                <a:srgbClr val="5A5A5A"/>
              </a:solidFill>
              <a:latin typeface="Arial" pitchFamily="34" charset="0"/>
              <a:cs typeface="Arial" pitchFamily="34" charset="0"/>
            </a:rPr>
            <a:t>OPERATORIA</a:t>
          </a:r>
        </a:p>
        <a:p>
          <a:r>
            <a:rPr lang="es-CO" sz="1100" b="1" smtClean="0">
              <a:solidFill>
                <a:srgbClr val="5A5A5A"/>
              </a:solidFill>
              <a:latin typeface="Arial" pitchFamily="34" charset="0"/>
              <a:cs typeface="Arial" pitchFamily="34" charset="0"/>
            </a:rPr>
            <a:t>( + )</a:t>
          </a:r>
          <a:endParaRPr lang="es-CO" sz="1100" b="1" dirty="0">
            <a:solidFill>
              <a:srgbClr val="5A5A5A"/>
            </a:solidFill>
            <a:latin typeface="Arial" pitchFamily="34" charset="0"/>
            <a:cs typeface="Arial" pitchFamily="34" charset="0"/>
          </a:endParaRPr>
        </a:p>
      </dgm:t>
    </dgm:pt>
    <dgm:pt modelId="{D3DC6D88-52A6-4648-A929-64BEC68EE82B}" type="parTrans" cxnId="{B8CF7BAC-B577-449C-ABCB-DF85FCE7701F}">
      <dgm:prSet/>
      <dgm:spPr/>
      <dgm:t>
        <a:bodyPr/>
        <a:lstStyle/>
        <a:p>
          <a:endParaRPr lang="es-CO" sz="2400" b="1">
            <a:solidFill>
              <a:srgbClr val="5A5A5A"/>
            </a:solidFill>
          </a:endParaRPr>
        </a:p>
      </dgm:t>
    </dgm:pt>
    <dgm:pt modelId="{A5DDDA6C-8971-4BFF-B9B0-A3224A798DD9}" type="sibTrans" cxnId="{B8CF7BAC-B577-449C-ABCB-DF85FCE7701F}">
      <dgm:prSet/>
      <dgm:spPr/>
      <dgm:t>
        <a:bodyPr/>
        <a:lstStyle/>
        <a:p>
          <a:endParaRPr lang="es-CO" sz="2400" b="1">
            <a:solidFill>
              <a:srgbClr val="5A5A5A"/>
            </a:solidFill>
          </a:endParaRPr>
        </a:p>
      </dgm:t>
    </dgm:pt>
    <dgm:pt modelId="{D59C963B-8504-4D4F-A144-9675ECBBE38C}" type="pres">
      <dgm:prSet presAssocID="{524BC055-EE4A-462C-98E6-4ECA1199FFB5}" presName="Name0" presStyleCnt="0">
        <dgm:presLayoutVars>
          <dgm:dir/>
          <dgm:resizeHandles val="exact"/>
        </dgm:presLayoutVars>
      </dgm:prSet>
      <dgm:spPr/>
      <dgm:t>
        <a:bodyPr/>
        <a:lstStyle/>
        <a:p>
          <a:endParaRPr lang="es-CO"/>
        </a:p>
      </dgm:t>
    </dgm:pt>
    <dgm:pt modelId="{F6F25741-5C0C-4DE1-BFD0-E33A82288D0D}" type="pres">
      <dgm:prSet presAssocID="{524BC055-EE4A-462C-98E6-4ECA1199FFB5}" presName="cycle" presStyleCnt="0"/>
      <dgm:spPr/>
      <dgm:t>
        <a:bodyPr/>
        <a:lstStyle/>
        <a:p>
          <a:endParaRPr lang="es-CO"/>
        </a:p>
      </dgm:t>
    </dgm:pt>
    <dgm:pt modelId="{7BC4923A-9D51-4111-98E1-B791A82221F3}" type="pres">
      <dgm:prSet presAssocID="{52DCDE88-D970-4ECB-B0CD-8E31F5ED9E6E}" presName="nodeFirstNode" presStyleLbl="node1" presStyleIdx="0" presStyleCnt="6" custRadScaleRad="100331" custRadScaleInc="8195">
        <dgm:presLayoutVars>
          <dgm:bulletEnabled val="1"/>
        </dgm:presLayoutVars>
      </dgm:prSet>
      <dgm:spPr/>
      <dgm:t>
        <a:bodyPr/>
        <a:lstStyle/>
        <a:p>
          <a:endParaRPr lang="es-CO"/>
        </a:p>
      </dgm:t>
    </dgm:pt>
    <dgm:pt modelId="{C5134CB0-199F-42B8-928A-0B9D6C43316E}" type="pres">
      <dgm:prSet presAssocID="{580EE58E-06A9-4884-A1B0-1549CC24D8C6}" presName="sibTransFirstNode" presStyleLbl="bgShp" presStyleIdx="0" presStyleCnt="1" custAng="468691"/>
      <dgm:spPr/>
      <dgm:t>
        <a:bodyPr/>
        <a:lstStyle/>
        <a:p>
          <a:endParaRPr lang="es-CO"/>
        </a:p>
      </dgm:t>
    </dgm:pt>
    <dgm:pt modelId="{648208E1-2708-449E-9E08-2C026E3BD7CA}" type="pres">
      <dgm:prSet presAssocID="{787B8039-8EB4-4F7C-8CDA-DB8CB720A57C}" presName="nodeFollowingNodes" presStyleLbl="node1" presStyleIdx="1" presStyleCnt="6" custRadScaleRad="123868" custRadScaleInc="12043">
        <dgm:presLayoutVars>
          <dgm:bulletEnabled val="1"/>
        </dgm:presLayoutVars>
      </dgm:prSet>
      <dgm:spPr/>
      <dgm:t>
        <a:bodyPr/>
        <a:lstStyle/>
        <a:p>
          <a:endParaRPr lang="es-CO"/>
        </a:p>
      </dgm:t>
    </dgm:pt>
    <dgm:pt modelId="{BEABA98B-9858-4582-B33F-15EF65A353CB}" type="pres">
      <dgm:prSet presAssocID="{E3C04945-BF4E-4646-A55D-67ED717B4845}" presName="nodeFollowingNodes" presStyleLbl="node1" presStyleIdx="2" presStyleCnt="6" custRadScaleRad="137353" custRadScaleInc="-16824">
        <dgm:presLayoutVars>
          <dgm:bulletEnabled val="1"/>
        </dgm:presLayoutVars>
      </dgm:prSet>
      <dgm:spPr/>
      <dgm:t>
        <a:bodyPr/>
        <a:lstStyle/>
        <a:p>
          <a:endParaRPr lang="es-CO"/>
        </a:p>
      </dgm:t>
    </dgm:pt>
    <dgm:pt modelId="{AD42F923-5011-4A11-865D-07B2D735C4ED}" type="pres">
      <dgm:prSet presAssocID="{58F0EEF3-A8CF-4CFE-AB14-0AEFB4635176}" presName="nodeFollowingNodes" presStyleLbl="node1" presStyleIdx="3" presStyleCnt="6" custRadScaleRad="100617" custRadScaleInc="-12341">
        <dgm:presLayoutVars>
          <dgm:bulletEnabled val="1"/>
        </dgm:presLayoutVars>
      </dgm:prSet>
      <dgm:spPr/>
      <dgm:t>
        <a:bodyPr/>
        <a:lstStyle/>
        <a:p>
          <a:endParaRPr lang="es-CO"/>
        </a:p>
      </dgm:t>
    </dgm:pt>
    <dgm:pt modelId="{0942F23B-B135-4834-9D30-5C51146E5A99}" type="pres">
      <dgm:prSet presAssocID="{7FE07118-4897-4EBA-B7B1-F056D7B54449}" presName="nodeFollowingNodes" presStyleLbl="node1" presStyleIdx="4" presStyleCnt="6" custRadScaleRad="115906" custRadScaleInc="8642">
        <dgm:presLayoutVars>
          <dgm:bulletEnabled val="1"/>
        </dgm:presLayoutVars>
      </dgm:prSet>
      <dgm:spPr/>
      <dgm:t>
        <a:bodyPr/>
        <a:lstStyle/>
        <a:p>
          <a:endParaRPr lang="es-CO"/>
        </a:p>
      </dgm:t>
    </dgm:pt>
    <dgm:pt modelId="{6434D21A-37E1-43F2-9507-25FDE0E001F8}" type="pres">
      <dgm:prSet presAssocID="{1F8C698F-F5F6-4A3C-B2C0-A4AA8DFD9653}" presName="nodeFollowingNodes" presStyleLbl="node1" presStyleIdx="5" presStyleCnt="6">
        <dgm:presLayoutVars>
          <dgm:bulletEnabled val="1"/>
        </dgm:presLayoutVars>
      </dgm:prSet>
      <dgm:spPr/>
      <dgm:t>
        <a:bodyPr/>
        <a:lstStyle/>
        <a:p>
          <a:endParaRPr lang="es-CO"/>
        </a:p>
      </dgm:t>
    </dgm:pt>
  </dgm:ptLst>
  <dgm:cxnLst>
    <dgm:cxn modelId="{4A4D35DA-8375-C341-A92E-7CA7309114BA}" type="presOf" srcId="{52DCDE88-D970-4ECB-B0CD-8E31F5ED9E6E}" destId="{7BC4923A-9D51-4111-98E1-B791A82221F3}" srcOrd="0" destOrd="0" presId="urn:microsoft.com/office/officeart/2005/8/layout/cycle3"/>
    <dgm:cxn modelId="{F3BFB223-6343-DD49-8B53-2778DF06106B}" type="presOf" srcId="{7FE07118-4897-4EBA-B7B1-F056D7B54449}" destId="{0942F23B-B135-4834-9D30-5C51146E5A99}" srcOrd="0" destOrd="0" presId="urn:microsoft.com/office/officeart/2005/8/layout/cycle3"/>
    <dgm:cxn modelId="{C22B3C82-5B6E-4D34-AF7F-34F0B4336149}" srcId="{524BC055-EE4A-462C-98E6-4ECA1199FFB5}" destId="{7FE07118-4897-4EBA-B7B1-F056D7B54449}" srcOrd="4" destOrd="0" parTransId="{B79F6C37-9806-40F0-BD4E-33C6225F9F3E}" sibTransId="{0C3A123E-6922-4C25-B388-5B3B568F60DA}"/>
    <dgm:cxn modelId="{4F2EC7FC-9A81-4673-9963-828D66ED7643}" srcId="{524BC055-EE4A-462C-98E6-4ECA1199FFB5}" destId="{58F0EEF3-A8CF-4CFE-AB14-0AEFB4635176}" srcOrd="3" destOrd="0" parTransId="{5F1C770D-DCF7-48C4-ABE5-A86377A0CAC1}" sibTransId="{862D3CCA-0DBC-4399-ACE0-FE1B25E858C5}"/>
    <dgm:cxn modelId="{5726315F-825A-498A-B44B-EF156AAE3EC2}" srcId="{524BC055-EE4A-462C-98E6-4ECA1199FFB5}" destId="{787B8039-8EB4-4F7C-8CDA-DB8CB720A57C}" srcOrd="1" destOrd="0" parTransId="{BC5E5748-0604-4F11-894B-A1FF7816E2A3}" sibTransId="{B24D1D2D-00E8-412D-BC79-BFE718CFB22B}"/>
    <dgm:cxn modelId="{B8CF7BAC-B577-449C-ABCB-DF85FCE7701F}" srcId="{524BC055-EE4A-462C-98E6-4ECA1199FFB5}" destId="{1F8C698F-F5F6-4A3C-B2C0-A4AA8DFD9653}" srcOrd="5" destOrd="0" parTransId="{D3DC6D88-52A6-4648-A929-64BEC68EE82B}" sibTransId="{A5DDDA6C-8971-4BFF-B9B0-A3224A798DD9}"/>
    <dgm:cxn modelId="{24DD7687-47F8-B44A-B73D-5AAEFC85ABC4}" type="presOf" srcId="{580EE58E-06A9-4884-A1B0-1549CC24D8C6}" destId="{C5134CB0-199F-42B8-928A-0B9D6C43316E}" srcOrd="0" destOrd="0" presId="urn:microsoft.com/office/officeart/2005/8/layout/cycle3"/>
    <dgm:cxn modelId="{A2A3F1F7-5E03-3247-AD7C-6EBEC5212D34}" type="presOf" srcId="{787B8039-8EB4-4F7C-8CDA-DB8CB720A57C}" destId="{648208E1-2708-449E-9E08-2C026E3BD7CA}" srcOrd="0" destOrd="0" presId="urn:microsoft.com/office/officeart/2005/8/layout/cycle3"/>
    <dgm:cxn modelId="{7D7B1262-8D86-DC4C-A855-BE12EF9775BC}" type="presOf" srcId="{E3C04945-BF4E-4646-A55D-67ED717B4845}" destId="{BEABA98B-9858-4582-B33F-15EF65A353CB}" srcOrd="0" destOrd="0" presId="urn:microsoft.com/office/officeart/2005/8/layout/cycle3"/>
    <dgm:cxn modelId="{4E719546-A04A-2A44-922B-905EFDAE9907}" type="presOf" srcId="{58F0EEF3-A8CF-4CFE-AB14-0AEFB4635176}" destId="{AD42F923-5011-4A11-865D-07B2D735C4ED}" srcOrd="0" destOrd="0" presId="urn:microsoft.com/office/officeart/2005/8/layout/cycle3"/>
    <dgm:cxn modelId="{FAEC34A2-2855-4742-9A50-2A8193DB302A}" srcId="{524BC055-EE4A-462C-98E6-4ECA1199FFB5}" destId="{E3C04945-BF4E-4646-A55D-67ED717B4845}" srcOrd="2" destOrd="0" parTransId="{C8FD9778-7A3C-4985-B375-EC016CCF028C}" sibTransId="{7408394F-DBB3-422A-A440-C2D52136CACB}"/>
    <dgm:cxn modelId="{3BA01DE3-3892-A34E-A7DC-9C62FCB2D1F0}" type="presOf" srcId="{1F8C698F-F5F6-4A3C-B2C0-A4AA8DFD9653}" destId="{6434D21A-37E1-43F2-9507-25FDE0E001F8}" srcOrd="0" destOrd="0" presId="urn:microsoft.com/office/officeart/2005/8/layout/cycle3"/>
    <dgm:cxn modelId="{78258426-48FF-F647-8C69-850F855FBE63}" type="presOf" srcId="{524BC055-EE4A-462C-98E6-4ECA1199FFB5}" destId="{D59C963B-8504-4D4F-A144-9675ECBBE38C}" srcOrd="0" destOrd="0" presId="urn:microsoft.com/office/officeart/2005/8/layout/cycle3"/>
    <dgm:cxn modelId="{193DE293-C2B6-4AB1-9454-11AD1E89C021}" srcId="{524BC055-EE4A-462C-98E6-4ECA1199FFB5}" destId="{52DCDE88-D970-4ECB-B0CD-8E31F5ED9E6E}" srcOrd="0" destOrd="0" parTransId="{7DF95207-C4EA-4A05-8F4B-3185FCCAA489}" sibTransId="{580EE58E-06A9-4884-A1B0-1549CC24D8C6}"/>
    <dgm:cxn modelId="{EEFEE6FF-85B5-AF4A-BF6C-D19816E44D2D}" type="presParOf" srcId="{D59C963B-8504-4D4F-A144-9675ECBBE38C}" destId="{F6F25741-5C0C-4DE1-BFD0-E33A82288D0D}" srcOrd="0" destOrd="0" presId="urn:microsoft.com/office/officeart/2005/8/layout/cycle3"/>
    <dgm:cxn modelId="{2D00FF56-9E07-B64F-ADAB-4F9592089394}" type="presParOf" srcId="{F6F25741-5C0C-4DE1-BFD0-E33A82288D0D}" destId="{7BC4923A-9D51-4111-98E1-B791A82221F3}" srcOrd="0" destOrd="0" presId="urn:microsoft.com/office/officeart/2005/8/layout/cycle3"/>
    <dgm:cxn modelId="{F6B756DA-EE68-A148-95AB-0C5F53A18730}" type="presParOf" srcId="{F6F25741-5C0C-4DE1-BFD0-E33A82288D0D}" destId="{C5134CB0-199F-42B8-928A-0B9D6C43316E}" srcOrd="1" destOrd="0" presId="urn:microsoft.com/office/officeart/2005/8/layout/cycle3"/>
    <dgm:cxn modelId="{34CE2DD4-8D86-4441-A31E-D0CB7E6DBBFC}" type="presParOf" srcId="{F6F25741-5C0C-4DE1-BFD0-E33A82288D0D}" destId="{648208E1-2708-449E-9E08-2C026E3BD7CA}" srcOrd="2" destOrd="0" presId="urn:microsoft.com/office/officeart/2005/8/layout/cycle3"/>
    <dgm:cxn modelId="{AB404C00-B33D-164E-A1DA-1785463BA920}" type="presParOf" srcId="{F6F25741-5C0C-4DE1-BFD0-E33A82288D0D}" destId="{BEABA98B-9858-4582-B33F-15EF65A353CB}" srcOrd="3" destOrd="0" presId="urn:microsoft.com/office/officeart/2005/8/layout/cycle3"/>
    <dgm:cxn modelId="{AB429943-6375-A84B-80F6-0576272B53AA}" type="presParOf" srcId="{F6F25741-5C0C-4DE1-BFD0-E33A82288D0D}" destId="{AD42F923-5011-4A11-865D-07B2D735C4ED}" srcOrd="4" destOrd="0" presId="urn:microsoft.com/office/officeart/2005/8/layout/cycle3"/>
    <dgm:cxn modelId="{95B39F77-2BED-7248-AD2B-7EE11CEC1F10}" type="presParOf" srcId="{F6F25741-5C0C-4DE1-BFD0-E33A82288D0D}" destId="{0942F23B-B135-4834-9D30-5C51146E5A99}" srcOrd="5" destOrd="0" presId="urn:microsoft.com/office/officeart/2005/8/layout/cycle3"/>
    <dgm:cxn modelId="{3A00EDC3-409C-374B-8E24-804B1352056D}" type="presParOf" srcId="{F6F25741-5C0C-4DE1-BFD0-E33A82288D0D}" destId="{6434D21A-37E1-43F2-9507-25FDE0E001F8}"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725B6-B6FF-EF41-B8BF-23CAA292BE3D}">
      <dsp:nvSpPr>
        <dsp:cNvPr id="0" name=""/>
        <dsp:cNvSpPr/>
      </dsp:nvSpPr>
      <dsp:spPr>
        <a:xfrm>
          <a:off x="8356278" y="825874"/>
          <a:ext cx="203728" cy="3770574"/>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53056A-3AC4-0448-95F7-3BA6581B45C6}">
      <dsp:nvSpPr>
        <dsp:cNvPr id="0" name=""/>
        <dsp:cNvSpPr/>
      </dsp:nvSpPr>
      <dsp:spPr>
        <a:xfrm>
          <a:off x="203728" y="825874"/>
          <a:ext cx="5298644" cy="3770574"/>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6A8556-D347-B543-9D54-4E15A086BD43}">
      <dsp:nvSpPr>
        <dsp:cNvPr id="0" name=""/>
        <dsp:cNvSpPr/>
      </dsp:nvSpPr>
      <dsp:spPr>
        <a:xfrm>
          <a:off x="0" y="374081"/>
          <a:ext cx="5094916" cy="3566634"/>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61DC3F7-A58E-8942-A139-D80AF0B46F41}">
      <dsp:nvSpPr>
        <dsp:cNvPr id="0" name=""/>
        <dsp:cNvSpPr/>
      </dsp:nvSpPr>
      <dsp:spPr>
        <a:xfrm>
          <a:off x="410880" y="3941982"/>
          <a:ext cx="4887763" cy="447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0" tIns="76200" rIns="203200" bIns="76200" numCol="1" spcCol="1270" anchor="ctr" anchorCtr="0">
          <a:noAutofit/>
        </a:bodyPr>
        <a:lstStyle/>
        <a:p>
          <a:pPr lvl="0" algn="l" defTabSz="889000">
            <a:lnSpc>
              <a:spcPct val="90000"/>
            </a:lnSpc>
            <a:spcBef>
              <a:spcPct val="0"/>
            </a:spcBef>
            <a:spcAft>
              <a:spcPct val="35000"/>
            </a:spcAft>
          </a:pPr>
          <a:endParaRPr lang="es-ES" sz="2000" kern="1200" dirty="0"/>
        </a:p>
      </dsp:txBody>
      <dsp:txXfrm>
        <a:off x="410880" y="3941982"/>
        <a:ext cx="4887763" cy="447571"/>
      </dsp:txXfrm>
    </dsp:sp>
    <dsp:sp modelId="{B6C7703B-1D3F-724C-8894-A1D9C90CCD01}">
      <dsp:nvSpPr>
        <dsp:cNvPr id="0" name=""/>
        <dsp:cNvSpPr/>
      </dsp:nvSpPr>
      <dsp:spPr>
        <a:xfrm>
          <a:off x="5533806" y="825874"/>
          <a:ext cx="2791038" cy="3770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77900">
            <a:lnSpc>
              <a:spcPct val="90000"/>
            </a:lnSpc>
            <a:spcBef>
              <a:spcPct val="0"/>
            </a:spcBef>
            <a:spcAft>
              <a:spcPct val="35000"/>
            </a:spcAft>
          </a:pPr>
          <a:r>
            <a:rPr lang="es-CO" altLang="es-CO" sz="2200" kern="1200" dirty="0" smtClean="0">
              <a:solidFill>
                <a:srgbClr val="181717"/>
              </a:solidFill>
              <a:latin typeface="Verdana" panose="020B0604030504040204" pitchFamily="34" charset="0"/>
            </a:rPr>
            <a:t>Dispositivo que utiliza el efecto de la mecánica cuántica, la emisión inducida y estimulada para generar un </a:t>
          </a:r>
          <a:r>
            <a:rPr lang="es-CO" altLang="es-CO" sz="2200" i="1" kern="1200" dirty="0" smtClean="0">
              <a:solidFill>
                <a:srgbClr val="181717"/>
              </a:solidFill>
              <a:latin typeface="Verdana" panose="020B0604030504040204" pitchFamily="34" charset="0"/>
            </a:rPr>
            <a:t>haz de luz </a:t>
          </a:r>
          <a:r>
            <a:rPr lang="es-CO" altLang="es-CO" sz="2200" kern="1200" dirty="0" smtClean="0">
              <a:solidFill>
                <a:srgbClr val="181717"/>
              </a:solidFill>
              <a:latin typeface="Verdana" panose="020B0604030504040204" pitchFamily="34" charset="0"/>
            </a:rPr>
            <a:t>coherente de un medio adecuado y con el tamaño, la fuerza y la pureza controlada.</a:t>
          </a:r>
          <a:endParaRPr lang="es-ES" sz="2200" kern="1200" dirty="0"/>
        </a:p>
      </dsp:txBody>
      <dsp:txXfrm>
        <a:off x="5533806" y="825874"/>
        <a:ext cx="2791038" cy="37705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D4885-7280-A94D-9F47-8EDA1EAB150B}">
      <dsp:nvSpPr>
        <dsp:cNvPr id="0" name=""/>
        <dsp:cNvSpPr/>
      </dsp:nvSpPr>
      <dsp:spPr>
        <a:xfrm>
          <a:off x="898030" y="245750"/>
          <a:ext cx="1383330" cy="874938"/>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s-ES" altLang="es-CO" sz="1500" b="1" kern="1200" dirty="0" smtClean="0">
              <a:latin typeface="Verdana" panose="020B0604030504040204" pitchFamily="34" charset="0"/>
            </a:rPr>
            <a:t>Según su nivel de Energía</a:t>
          </a:r>
          <a:endParaRPr lang="es-ES" sz="1500" kern="1200" dirty="0"/>
        </a:p>
      </dsp:txBody>
      <dsp:txXfrm>
        <a:off x="940741" y="288461"/>
        <a:ext cx="1297908" cy="789516"/>
      </dsp:txXfrm>
    </dsp:sp>
    <dsp:sp modelId="{D5E6BADA-E851-FD46-8407-EFA3846CB4BB}">
      <dsp:nvSpPr>
        <dsp:cNvPr id="0" name=""/>
        <dsp:cNvSpPr/>
      </dsp:nvSpPr>
      <dsp:spPr>
        <a:xfrm rot="7076377">
          <a:off x="607940" y="1571716"/>
          <a:ext cx="1021068" cy="0"/>
        </a:xfrm>
        <a:custGeom>
          <a:avLst/>
          <a:gdLst/>
          <a:ahLst/>
          <a:cxnLst/>
          <a:rect l="0" t="0" r="0" b="0"/>
          <a:pathLst>
            <a:path>
              <a:moveTo>
                <a:pt x="0" y="0"/>
              </a:moveTo>
              <a:lnTo>
                <a:pt x="1021068" y="0"/>
              </a:lnTo>
            </a:path>
          </a:pathLst>
        </a:cu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32FDCA-27B9-3548-8B5D-22D9B7D26DA2}">
      <dsp:nvSpPr>
        <dsp:cNvPr id="0" name=""/>
        <dsp:cNvSpPr/>
      </dsp:nvSpPr>
      <dsp:spPr>
        <a:xfrm>
          <a:off x="0" y="2022743"/>
          <a:ext cx="1470136" cy="543785"/>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s-ES" altLang="es-CO" sz="1600" b="1" kern="1200" smtClean="0">
              <a:latin typeface="Verdana" panose="020B0604030504040204" pitchFamily="34" charset="0"/>
            </a:rPr>
            <a:t>No Ionizantes </a:t>
          </a:r>
          <a:endParaRPr lang="es-ES" sz="1600" kern="1200" dirty="0"/>
        </a:p>
      </dsp:txBody>
      <dsp:txXfrm>
        <a:off x="26545" y="2049288"/>
        <a:ext cx="1417046" cy="490695"/>
      </dsp:txXfrm>
    </dsp:sp>
    <dsp:sp modelId="{BBC5B159-4684-904D-BFF8-43DEEDA3B191}">
      <dsp:nvSpPr>
        <dsp:cNvPr id="0" name=""/>
        <dsp:cNvSpPr/>
      </dsp:nvSpPr>
      <dsp:spPr>
        <a:xfrm rot="3414368">
          <a:off x="1630724" y="1571121"/>
          <a:ext cx="1075303" cy="0"/>
        </a:xfrm>
        <a:custGeom>
          <a:avLst/>
          <a:gdLst/>
          <a:ahLst/>
          <a:cxnLst/>
          <a:rect l="0" t="0" r="0" b="0"/>
          <a:pathLst>
            <a:path>
              <a:moveTo>
                <a:pt x="0" y="0"/>
              </a:moveTo>
              <a:lnTo>
                <a:pt x="1075303" y="0"/>
              </a:lnTo>
            </a:path>
          </a:pathLst>
        </a:cu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8C6E716-708D-7840-9E3C-8F2F3D1400B3}">
      <dsp:nvSpPr>
        <dsp:cNvPr id="0" name=""/>
        <dsp:cNvSpPr/>
      </dsp:nvSpPr>
      <dsp:spPr>
        <a:xfrm>
          <a:off x="1819957" y="2021554"/>
          <a:ext cx="1610181" cy="500528"/>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s-ES" altLang="es-CO" sz="1600" b="1" kern="1200" smtClean="0">
              <a:latin typeface="Verdana" panose="020B0604030504040204" pitchFamily="34" charset="0"/>
            </a:rPr>
            <a:t>Ionizantes </a:t>
          </a:r>
          <a:endParaRPr lang="es-ES" sz="1800" kern="1200" dirty="0"/>
        </a:p>
      </dsp:txBody>
      <dsp:txXfrm>
        <a:off x="1844391" y="2045988"/>
        <a:ext cx="1561313" cy="4516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0B2F47-ABD2-594A-B5B2-EA248BC4EEDC}">
      <dsp:nvSpPr>
        <dsp:cNvPr id="0" name=""/>
        <dsp:cNvSpPr/>
      </dsp:nvSpPr>
      <dsp:spPr>
        <a:xfrm>
          <a:off x="3529" y="221162"/>
          <a:ext cx="3030133" cy="864000"/>
        </a:xfrm>
        <a:prstGeom prst="roundRect">
          <a:avLst>
            <a:gd name="adj" fmla="val 10000"/>
          </a:avLst>
        </a:prstGeom>
        <a:gradFill rotWithShape="0">
          <a:gsLst>
            <a:gs pos="0">
              <a:schemeClr val="accent6">
                <a:shade val="80000"/>
                <a:hueOff val="0"/>
                <a:satOff val="0"/>
                <a:lumOff val="0"/>
                <a:alphaOff val="0"/>
                <a:tint val="100000"/>
                <a:shade val="100000"/>
                <a:satMod val="130000"/>
              </a:schemeClr>
            </a:gs>
            <a:gs pos="100000">
              <a:schemeClr val="accent6">
                <a:shade val="80000"/>
                <a:hueOff val="0"/>
                <a:satOff val="0"/>
                <a:lumOff val="0"/>
                <a:alphaOff val="0"/>
                <a:tint val="50000"/>
                <a:shade val="100000"/>
                <a:satMod val="350000"/>
              </a:schemeClr>
            </a:gs>
          </a:gsLst>
          <a:lin ang="16200000" scaled="0"/>
        </a:gradFill>
        <a:ln>
          <a:solidFill>
            <a:srgbClr val="2C4E89"/>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76200" numCol="1" spcCol="1270" anchor="t" anchorCtr="0">
          <a:noAutofit/>
        </a:bodyPr>
        <a:lstStyle/>
        <a:p>
          <a:pPr lvl="0" algn="l" defTabSz="889000">
            <a:lnSpc>
              <a:spcPct val="90000"/>
            </a:lnSpc>
            <a:spcBef>
              <a:spcPct val="0"/>
            </a:spcBef>
            <a:spcAft>
              <a:spcPct val="35000"/>
            </a:spcAft>
          </a:pPr>
          <a:r>
            <a:rPr lang="es-ES" altLang="es-CO" sz="2000" b="1" kern="1200" smtClean="0">
              <a:solidFill>
                <a:srgbClr val="000000"/>
              </a:solidFill>
              <a:latin typeface="Verdana" panose="020B0604030504040204" pitchFamily="34" charset="0"/>
            </a:rPr>
            <a:t>FOTOTERMICO</a:t>
          </a:r>
          <a:endParaRPr lang="es-ES" sz="2000" kern="1200" dirty="0">
            <a:solidFill>
              <a:srgbClr val="000000"/>
            </a:solidFill>
          </a:endParaRPr>
        </a:p>
      </dsp:txBody>
      <dsp:txXfrm>
        <a:off x="3529" y="221162"/>
        <a:ext cx="3030133" cy="576000"/>
      </dsp:txXfrm>
    </dsp:sp>
    <dsp:sp modelId="{6F74406A-6E98-374B-8DF0-AE7436182440}">
      <dsp:nvSpPr>
        <dsp:cNvPr id="0" name=""/>
        <dsp:cNvSpPr/>
      </dsp:nvSpPr>
      <dsp:spPr>
        <a:xfrm>
          <a:off x="624159" y="797162"/>
          <a:ext cx="3030133" cy="3888000"/>
        </a:xfrm>
        <a:prstGeom prst="roundRect">
          <a:avLst>
            <a:gd name="adj" fmla="val 10000"/>
          </a:avLst>
        </a:prstGeom>
        <a:solidFill>
          <a:schemeClr val="lt1">
            <a:alpha val="90000"/>
            <a:hueOff val="0"/>
            <a:satOff val="0"/>
            <a:lumOff val="0"/>
            <a:alphaOff val="0"/>
          </a:schemeClr>
        </a:solidFill>
        <a:ln w="9525" cap="flat" cmpd="sng" algn="ctr">
          <a:solidFill>
            <a:srgbClr val="2C4E89"/>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s-ES" altLang="es-CO" sz="2000" kern="1200" dirty="0" smtClean="0">
              <a:solidFill>
                <a:srgbClr val="000000"/>
              </a:solidFill>
              <a:latin typeface="Verdana" panose="020B0604030504040204" pitchFamily="34" charset="0"/>
            </a:rPr>
            <a:t>Los </a:t>
          </a:r>
          <a:r>
            <a:rPr lang="es-ES" altLang="es-CO" sz="2000" kern="1200" dirty="0" err="1" smtClean="0">
              <a:solidFill>
                <a:srgbClr val="000000"/>
              </a:solidFill>
              <a:latin typeface="Verdana" panose="020B0604030504040204" pitchFamily="34" charset="0"/>
            </a:rPr>
            <a:t>cromóforos</a:t>
          </a:r>
          <a:r>
            <a:rPr lang="es-ES" altLang="es-CO" sz="2000" kern="1200" dirty="0" smtClean="0">
              <a:solidFill>
                <a:srgbClr val="000000"/>
              </a:solidFill>
              <a:latin typeface="Verdana" panose="020B0604030504040204" pitchFamily="34" charset="0"/>
            </a:rPr>
            <a:t> absorben la energía del laser y se genera calor. Este calor se utiliza para generar trabajo.</a:t>
          </a:r>
          <a:endParaRPr lang="es-ES" sz="2000" kern="1200" dirty="0">
            <a:solidFill>
              <a:srgbClr val="000000"/>
            </a:solidFill>
          </a:endParaRPr>
        </a:p>
        <a:p>
          <a:pPr marL="228600" lvl="1" indent="-228600" algn="l" defTabSz="889000">
            <a:lnSpc>
              <a:spcPct val="90000"/>
            </a:lnSpc>
            <a:spcBef>
              <a:spcPct val="0"/>
            </a:spcBef>
            <a:spcAft>
              <a:spcPct val="15000"/>
            </a:spcAft>
            <a:buChar char="••"/>
          </a:pPr>
          <a:endParaRPr lang="es-ES" sz="2000" kern="1200" dirty="0">
            <a:solidFill>
              <a:srgbClr val="000000"/>
            </a:solidFill>
          </a:endParaRPr>
        </a:p>
        <a:p>
          <a:pPr marL="228600" lvl="1" indent="-228600" algn="l" defTabSz="889000">
            <a:lnSpc>
              <a:spcPct val="90000"/>
            </a:lnSpc>
            <a:spcBef>
              <a:spcPct val="0"/>
            </a:spcBef>
            <a:spcAft>
              <a:spcPct val="15000"/>
            </a:spcAft>
            <a:buChar char="••"/>
          </a:pPr>
          <a:r>
            <a:rPr lang="es-ES" altLang="es-CO" sz="2000" kern="1200" dirty="0" err="1" smtClean="0">
              <a:solidFill>
                <a:srgbClr val="000000"/>
              </a:solidFill>
              <a:latin typeface="Verdana" panose="020B0604030504040204" pitchFamily="34" charset="0"/>
            </a:rPr>
            <a:t>Ej</a:t>
          </a:r>
          <a:r>
            <a:rPr lang="es-ES" altLang="es-CO" sz="2000" kern="1200" dirty="0" smtClean="0">
              <a:solidFill>
                <a:srgbClr val="000000"/>
              </a:solidFill>
              <a:latin typeface="Verdana" panose="020B0604030504040204" pitchFamily="34" charset="0"/>
            </a:rPr>
            <a:t>: incisión en el tejido o la coagulación de la sangre.</a:t>
          </a:r>
          <a:endParaRPr lang="es-ES" sz="2000" kern="1200" dirty="0">
            <a:solidFill>
              <a:srgbClr val="000000"/>
            </a:solidFill>
          </a:endParaRPr>
        </a:p>
      </dsp:txBody>
      <dsp:txXfrm>
        <a:off x="712909" y="885912"/>
        <a:ext cx="2852633" cy="3710500"/>
      </dsp:txXfrm>
    </dsp:sp>
    <dsp:sp modelId="{EA6A638F-301A-B140-966D-D148FEFD2722}">
      <dsp:nvSpPr>
        <dsp:cNvPr id="0" name=""/>
        <dsp:cNvSpPr/>
      </dsp:nvSpPr>
      <dsp:spPr>
        <a:xfrm>
          <a:off x="3493020" y="131954"/>
          <a:ext cx="973837" cy="754415"/>
        </a:xfrm>
        <a:prstGeom prst="rightArrow">
          <a:avLst>
            <a:gd name="adj1" fmla="val 60000"/>
            <a:gd name="adj2" fmla="val 50000"/>
          </a:avLst>
        </a:prstGeom>
        <a:solidFill>
          <a:schemeClr val="accent5">
            <a:lumMod val="75000"/>
          </a:schemeClr>
        </a:solidFill>
        <a:ln>
          <a:solidFill>
            <a:srgbClr val="2C4E89"/>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a:solidFill>
              <a:srgbClr val="000000"/>
            </a:solidFill>
          </a:endParaRPr>
        </a:p>
      </dsp:txBody>
      <dsp:txXfrm>
        <a:off x="3493020" y="282837"/>
        <a:ext cx="747513" cy="452649"/>
      </dsp:txXfrm>
    </dsp:sp>
    <dsp:sp modelId="{B717E69A-33DD-BA45-9478-6A7EDF0EDB72}">
      <dsp:nvSpPr>
        <dsp:cNvPr id="0" name=""/>
        <dsp:cNvSpPr/>
      </dsp:nvSpPr>
      <dsp:spPr>
        <a:xfrm>
          <a:off x="4871092" y="221162"/>
          <a:ext cx="3030133" cy="864000"/>
        </a:xfrm>
        <a:prstGeom prst="roundRect">
          <a:avLst>
            <a:gd name="adj" fmla="val 10000"/>
          </a:avLst>
        </a:prstGeom>
        <a:gradFill rotWithShape="0">
          <a:gsLst>
            <a:gs pos="0">
              <a:schemeClr val="accent6">
                <a:shade val="80000"/>
                <a:hueOff val="0"/>
                <a:satOff val="0"/>
                <a:lumOff val="17212"/>
                <a:alphaOff val="0"/>
                <a:tint val="100000"/>
                <a:shade val="100000"/>
                <a:satMod val="130000"/>
              </a:schemeClr>
            </a:gs>
            <a:gs pos="100000">
              <a:schemeClr val="accent6">
                <a:shade val="80000"/>
                <a:hueOff val="0"/>
                <a:satOff val="0"/>
                <a:lumOff val="17212"/>
                <a:alphaOff val="0"/>
                <a:tint val="50000"/>
                <a:shade val="100000"/>
                <a:satMod val="350000"/>
              </a:schemeClr>
            </a:gs>
          </a:gsLst>
          <a:lin ang="16200000" scaled="0"/>
        </a:gradFill>
        <a:ln>
          <a:solidFill>
            <a:srgbClr val="2C4E89"/>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76200" numCol="1" spcCol="1270" anchor="t" anchorCtr="0">
          <a:noAutofit/>
        </a:bodyPr>
        <a:lstStyle/>
        <a:p>
          <a:pPr lvl="0" algn="l" defTabSz="889000">
            <a:lnSpc>
              <a:spcPct val="90000"/>
            </a:lnSpc>
            <a:spcBef>
              <a:spcPct val="0"/>
            </a:spcBef>
            <a:spcAft>
              <a:spcPct val="35000"/>
            </a:spcAft>
          </a:pPr>
          <a:r>
            <a:rPr lang="es-ES" altLang="es-CO" sz="2000" b="1" kern="1200" smtClean="0">
              <a:solidFill>
                <a:srgbClr val="000000"/>
              </a:solidFill>
              <a:latin typeface="Verdana" panose="020B0604030504040204" pitchFamily="34" charset="0"/>
            </a:rPr>
            <a:t>FOTOQUÍMICO</a:t>
          </a:r>
          <a:endParaRPr lang="es-ES" sz="2000" kern="1200" dirty="0">
            <a:solidFill>
              <a:srgbClr val="000000"/>
            </a:solidFill>
          </a:endParaRPr>
        </a:p>
      </dsp:txBody>
      <dsp:txXfrm>
        <a:off x="4871092" y="221162"/>
        <a:ext cx="3030133" cy="576000"/>
      </dsp:txXfrm>
    </dsp:sp>
    <dsp:sp modelId="{47CB88BA-924B-6B41-9573-6E4AC3531EB3}">
      <dsp:nvSpPr>
        <dsp:cNvPr id="0" name=""/>
        <dsp:cNvSpPr/>
      </dsp:nvSpPr>
      <dsp:spPr>
        <a:xfrm>
          <a:off x="5491722" y="797162"/>
          <a:ext cx="3030133" cy="3888000"/>
        </a:xfrm>
        <a:prstGeom prst="roundRect">
          <a:avLst>
            <a:gd name="adj" fmla="val 10000"/>
          </a:avLst>
        </a:prstGeom>
        <a:solidFill>
          <a:schemeClr val="lt1">
            <a:alpha val="90000"/>
            <a:hueOff val="0"/>
            <a:satOff val="0"/>
            <a:lumOff val="0"/>
            <a:alphaOff val="0"/>
          </a:schemeClr>
        </a:solidFill>
        <a:ln w="9525" cap="flat" cmpd="sng" algn="ctr">
          <a:solidFill>
            <a:srgbClr val="2C4E89"/>
          </a:solidFill>
          <a:prstDash val="solid"/>
        </a:ln>
        <a:effectLst/>
      </dsp:spPr>
      <dsp:style>
        <a:lnRef idx="1">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s-ES" altLang="es-CO" sz="2000" kern="1200" dirty="0" smtClean="0">
              <a:solidFill>
                <a:srgbClr val="000000"/>
              </a:solidFill>
              <a:latin typeface="Verdana" panose="020B0604030504040204" pitchFamily="34" charset="0"/>
            </a:rPr>
            <a:t>La energía del fotón </a:t>
          </a:r>
          <a:r>
            <a:rPr lang="es-ES" altLang="es-CO" sz="2000" kern="1200" dirty="0" smtClean="0">
              <a:solidFill>
                <a:srgbClr val="000000"/>
              </a:solidFill>
              <a:latin typeface="Verdana" panose="020B0604030504040204" pitchFamily="34" charset="0"/>
            </a:rPr>
            <a:t>provoca una </a:t>
          </a:r>
          <a:r>
            <a:rPr lang="es-ES" altLang="es-CO" sz="2000" kern="1200" dirty="0" smtClean="0">
              <a:solidFill>
                <a:srgbClr val="000000"/>
              </a:solidFill>
              <a:latin typeface="Verdana" panose="020B0604030504040204" pitchFamily="34" charset="0"/>
            </a:rPr>
            <a:t>reacción química (</a:t>
          </a:r>
          <a:r>
            <a:rPr lang="es-ES" altLang="es-CO" sz="2000" kern="1200" dirty="0" smtClean="0">
              <a:solidFill>
                <a:srgbClr val="000000"/>
              </a:solidFill>
              <a:latin typeface="Verdana" panose="020B0604030504040204" pitchFamily="34" charset="0"/>
            </a:rPr>
            <a:t>Aumento </a:t>
          </a:r>
          <a:r>
            <a:rPr lang="es-ES" altLang="es-CO" sz="2000" kern="1200" dirty="0" smtClean="0">
              <a:solidFill>
                <a:srgbClr val="000000"/>
              </a:solidFill>
              <a:latin typeface="Verdana" panose="020B0604030504040204" pitchFamily="34" charset="0"/>
            </a:rPr>
            <a:t>en la producción de ATP, formación de fibroblastos, </a:t>
          </a:r>
          <a:r>
            <a:rPr lang="es-ES" altLang="es-CO" sz="2000" kern="1200" dirty="0" err="1" smtClean="0">
              <a:solidFill>
                <a:srgbClr val="000000"/>
              </a:solidFill>
              <a:latin typeface="Verdana" panose="020B0604030504040204" pitchFamily="34" charset="0"/>
            </a:rPr>
            <a:t>etc</a:t>
          </a:r>
          <a:r>
            <a:rPr lang="es-ES" altLang="es-CO" sz="2000" kern="1200" dirty="0" smtClean="0">
              <a:solidFill>
                <a:srgbClr val="000000"/>
              </a:solidFill>
              <a:latin typeface="Verdana" panose="020B0604030504040204" pitchFamily="34" charset="0"/>
            </a:rPr>
            <a:t>).</a:t>
          </a:r>
          <a:endParaRPr lang="es-ES" sz="2000" kern="1200" dirty="0">
            <a:solidFill>
              <a:srgbClr val="000000"/>
            </a:solidFill>
          </a:endParaRPr>
        </a:p>
        <a:p>
          <a:pPr marL="228600" lvl="1" indent="-228600" algn="l" defTabSz="889000">
            <a:lnSpc>
              <a:spcPct val="90000"/>
            </a:lnSpc>
            <a:spcBef>
              <a:spcPct val="0"/>
            </a:spcBef>
            <a:spcAft>
              <a:spcPct val="15000"/>
            </a:spcAft>
            <a:buChar char="••"/>
          </a:pPr>
          <a:endParaRPr lang="es-ES" sz="2000" kern="1200" dirty="0">
            <a:solidFill>
              <a:srgbClr val="000000"/>
            </a:solidFill>
          </a:endParaRPr>
        </a:p>
        <a:p>
          <a:pPr marL="228600" lvl="1" indent="-228600" algn="l" defTabSz="889000">
            <a:lnSpc>
              <a:spcPct val="90000"/>
            </a:lnSpc>
            <a:spcBef>
              <a:spcPct val="0"/>
            </a:spcBef>
            <a:spcAft>
              <a:spcPct val="15000"/>
            </a:spcAft>
            <a:buChar char="••"/>
          </a:pPr>
          <a:r>
            <a:rPr lang="es-ES" altLang="es-CO" sz="2000" kern="1200" dirty="0" smtClean="0">
              <a:solidFill>
                <a:srgbClr val="000000"/>
              </a:solidFill>
              <a:latin typeface="Verdana" panose="020B0604030504040204" pitchFamily="34" charset="0"/>
            </a:rPr>
            <a:t>Estas reacciones causan efectos benéficos como la </a:t>
          </a:r>
          <a:r>
            <a:rPr lang="es-ES" altLang="es-CO" sz="2000" kern="1200" dirty="0" err="1" smtClean="0">
              <a:solidFill>
                <a:srgbClr val="000000"/>
              </a:solidFill>
              <a:latin typeface="Verdana" panose="020B0604030504040204" pitchFamily="34" charset="0"/>
            </a:rPr>
            <a:t>bioestimulación</a:t>
          </a:r>
          <a:r>
            <a:rPr lang="es-ES" altLang="es-CO" sz="2000" kern="1200" dirty="0" smtClean="0">
              <a:solidFill>
                <a:srgbClr val="000000"/>
              </a:solidFill>
              <a:latin typeface="Verdana" panose="020B0604030504040204" pitchFamily="34" charset="0"/>
            </a:rPr>
            <a:t>.</a:t>
          </a:r>
          <a:endParaRPr lang="es-ES" sz="2000" kern="1200" dirty="0">
            <a:solidFill>
              <a:srgbClr val="000000"/>
            </a:solidFill>
          </a:endParaRPr>
        </a:p>
      </dsp:txBody>
      <dsp:txXfrm>
        <a:off x="5580472" y="885912"/>
        <a:ext cx="2852633" cy="3710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134CB0-199F-42B8-928A-0B9D6C43316E}">
      <dsp:nvSpPr>
        <dsp:cNvPr id="0" name=""/>
        <dsp:cNvSpPr/>
      </dsp:nvSpPr>
      <dsp:spPr>
        <a:xfrm rot="468691">
          <a:off x="3084887" y="-3459"/>
          <a:ext cx="4804763" cy="4804763"/>
        </a:xfrm>
        <a:prstGeom prst="circularArrow">
          <a:avLst>
            <a:gd name="adj1" fmla="val 5274"/>
            <a:gd name="adj2" fmla="val 312630"/>
            <a:gd name="adj3" fmla="val 14200672"/>
            <a:gd name="adj4" fmla="val 17143105"/>
            <a:gd name="adj5" fmla="val 5477"/>
          </a:avLst>
        </a:prstGeom>
        <a:gradFill rotWithShape="0">
          <a:gsLst>
            <a:gs pos="0">
              <a:schemeClr val="accent4">
                <a:tint val="40000"/>
                <a:hueOff val="0"/>
                <a:satOff val="0"/>
                <a:lumOff val="0"/>
                <a:alphaOff val="0"/>
                <a:tint val="100000"/>
                <a:shade val="100000"/>
                <a:satMod val="130000"/>
              </a:schemeClr>
            </a:gs>
            <a:gs pos="100000">
              <a:schemeClr val="accent4">
                <a:tint val="40000"/>
                <a:hueOff val="0"/>
                <a:satOff val="0"/>
                <a:lumOff val="0"/>
                <a:alphaOff val="0"/>
                <a:tint val="50000"/>
                <a:shade val="100000"/>
                <a:satMod val="350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7BC4923A-9D51-4111-98E1-B791A82221F3}">
      <dsp:nvSpPr>
        <dsp:cNvPr id="0" name=""/>
        <dsp:cNvSpPr/>
      </dsp:nvSpPr>
      <dsp:spPr>
        <a:xfrm>
          <a:off x="4559715" y="2047"/>
          <a:ext cx="1855107" cy="927553"/>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CO" sz="1100" b="1" kern="1200" smtClean="0">
              <a:solidFill>
                <a:srgbClr val="5A5A5A"/>
              </a:solidFill>
              <a:latin typeface="Arial" pitchFamily="34" charset="0"/>
              <a:cs typeface="Arial" pitchFamily="34" charset="0"/>
            </a:rPr>
            <a:t>CIRUGÍA ORAL</a:t>
          </a:r>
        </a:p>
        <a:p>
          <a:pPr lvl="0" algn="ctr" defTabSz="488950">
            <a:lnSpc>
              <a:spcPct val="90000"/>
            </a:lnSpc>
            <a:spcBef>
              <a:spcPct val="0"/>
            </a:spcBef>
            <a:spcAft>
              <a:spcPct val="35000"/>
            </a:spcAft>
          </a:pPr>
          <a:r>
            <a:rPr lang="es-CO" sz="1100" b="1" kern="1200" smtClean="0">
              <a:solidFill>
                <a:srgbClr val="5A5A5A"/>
              </a:solidFill>
              <a:latin typeface="Arial" pitchFamily="34" charset="0"/>
              <a:cs typeface="Arial" pitchFamily="34" charset="0"/>
            </a:rPr>
            <a:t>( + )</a:t>
          </a:r>
          <a:endParaRPr lang="es-CO" sz="1100" b="1" kern="1200" dirty="0">
            <a:solidFill>
              <a:srgbClr val="5A5A5A"/>
            </a:solidFill>
            <a:latin typeface="Arial" pitchFamily="34" charset="0"/>
            <a:cs typeface="Arial" pitchFamily="34" charset="0"/>
          </a:endParaRPr>
        </a:p>
      </dsp:txBody>
      <dsp:txXfrm>
        <a:off x="4604994" y="47326"/>
        <a:ext cx="1764549" cy="836995"/>
      </dsp:txXfrm>
    </dsp:sp>
    <dsp:sp modelId="{648208E1-2708-449E-9E08-2C026E3BD7CA}">
      <dsp:nvSpPr>
        <dsp:cNvPr id="0" name=""/>
        <dsp:cNvSpPr/>
      </dsp:nvSpPr>
      <dsp:spPr>
        <a:xfrm>
          <a:off x="6624985" y="977825"/>
          <a:ext cx="1855107" cy="927553"/>
        </a:xfrm>
        <a:prstGeom prst="roundRect">
          <a:avLst/>
        </a:prstGeom>
        <a:gradFill rotWithShape="0">
          <a:gsLst>
            <a:gs pos="0">
              <a:schemeClr val="accent4">
                <a:hueOff val="2070355"/>
                <a:satOff val="-9664"/>
                <a:lumOff val="1373"/>
                <a:alphaOff val="0"/>
                <a:tint val="100000"/>
                <a:shade val="100000"/>
                <a:satMod val="130000"/>
              </a:schemeClr>
            </a:gs>
            <a:gs pos="100000">
              <a:schemeClr val="accent4">
                <a:hueOff val="2070355"/>
                <a:satOff val="-9664"/>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CO" sz="1100" b="1" kern="1200" smtClean="0">
              <a:solidFill>
                <a:srgbClr val="5A5A5A"/>
              </a:solidFill>
              <a:latin typeface="Arial" pitchFamily="34" charset="0"/>
              <a:cs typeface="Arial" pitchFamily="34" charset="0"/>
            </a:rPr>
            <a:t>PERIODONCIA</a:t>
          </a:r>
        </a:p>
        <a:p>
          <a:pPr lvl="0" algn="ctr" defTabSz="488950">
            <a:lnSpc>
              <a:spcPct val="90000"/>
            </a:lnSpc>
            <a:spcBef>
              <a:spcPct val="0"/>
            </a:spcBef>
            <a:spcAft>
              <a:spcPct val="35000"/>
            </a:spcAft>
          </a:pPr>
          <a:r>
            <a:rPr lang="es-CO" sz="1100" b="1" kern="1200" smtClean="0">
              <a:solidFill>
                <a:srgbClr val="5A5A5A"/>
              </a:solidFill>
              <a:latin typeface="Arial" pitchFamily="34" charset="0"/>
              <a:cs typeface="Arial" pitchFamily="34" charset="0"/>
            </a:rPr>
            <a:t>( + )  </a:t>
          </a:r>
          <a:endParaRPr lang="es-CO" sz="1100" b="1" kern="1200" dirty="0">
            <a:solidFill>
              <a:srgbClr val="5A5A5A"/>
            </a:solidFill>
            <a:latin typeface="Arial" pitchFamily="34" charset="0"/>
            <a:cs typeface="Arial" pitchFamily="34" charset="0"/>
          </a:endParaRPr>
        </a:p>
      </dsp:txBody>
      <dsp:txXfrm>
        <a:off x="6670264" y="1023104"/>
        <a:ext cx="1764549" cy="836995"/>
      </dsp:txXfrm>
    </dsp:sp>
    <dsp:sp modelId="{BEABA98B-9858-4582-B33F-15EF65A353CB}">
      <dsp:nvSpPr>
        <dsp:cNvPr id="0" name=""/>
        <dsp:cNvSpPr/>
      </dsp:nvSpPr>
      <dsp:spPr>
        <a:xfrm>
          <a:off x="6909576" y="2927003"/>
          <a:ext cx="1855107" cy="927553"/>
        </a:xfrm>
        <a:prstGeom prst="roundRect">
          <a:avLst/>
        </a:prstGeom>
        <a:gradFill rotWithShape="0">
          <a:gsLst>
            <a:gs pos="0">
              <a:schemeClr val="accent4">
                <a:hueOff val="4140709"/>
                <a:satOff val="-19329"/>
                <a:lumOff val="2745"/>
                <a:alphaOff val="0"/>
                <a:tint val="100000"/>
                <a:shade val="100000"/>
                <a:satMod val="130000"/>
              </a:schemeClr>
            </a:gs>
            <a:gs pos="100000">
              <a:schemeClr val="accent4">
                <a:hueOff val="4140709"/>
                <a:satOff val="-19329"/>
                <a:lumOff val="274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CO" sz="1100" b="1" kern="1200" smtClean="0">
              <a:solidFill>
                <a:srgbClr val="5A5A5A"/>
              </a:solidFill>
              <a:latin typeface="Arial" pitchFamily="34" charset="0"/>
              <a:cs typeface="Arial" pitchFamily="34" charset="0"/>
            </a:rPr>
            <a:t>ENDODONCIA</a:t>
          </a:r>
        </a:p>
        <a:p>
          <a:pPr lvl="0" algn="ctr" defTabSz="488950">
            <a:lnSpc>
              <a:spcPct val="90000"/>
            </a:lnSpc>
            <a:spcBef>
              <a:spcPct val="0"/>
            </a:spcBef>
            <a:spcAft>
              <a:spcPct val="35000"/>
            </a:spcAft>
          </a:pPr>
          <a:r>
            <a:rPr lang="es-CO" sz="1100" b="1" kern="1200" smtClean="0">
              <a:solidFill>
                <a:srgbClr val="5A5A5A"/>
              </a:solidFill>
              <a:latin typeface="Arial" pitchFamily="34" charset="0"/>
              <a:cs typeface="Arial" pitchFamily="34" charset="0"/>
            </a:rPr>
            <a:t>( +)</a:t>
          </a:r>
          <a:endParaRPr lang="es-CO" sz="1100" b="1" kern="1200" dirty="0">
            <a:solidFill>
              <a:srgbClr val="5A5A5A"/>
            </a:solidFill>
            <a:latin typeface="Arial" pitchFamily="34" charset="0"/>
            <a:cs typeface="Arial" pitchFamily="34" charset="0"/>
          </a:endParaRPr>
        </a:p>
      </dsp:txBody>
      <dsp:txXfrm>
        <a:off x="6954855" y="2972282"/>
        <a:ext cx="1764549" cy="836995"/>
      </dsp:txXfrm>
    </dsp:sp>
    <dsp:sp modelId="{AD42F923-5011-4A11-865D-07B2D735C4ED}">
      <dsp:nvSpPr>
        <dsp:cNvPr id="0" name=""/>
        <dsp:cNvSpPr/>
      </dsp:nvSpPr>
      <dsp:spPr>
        <a:xfrm>
          <a:off x="4632796" y="3901605"/>
          <a:ext cx="1855107" cy="927553"/>
        </a:xfrm>
        <a:prstGeom prst="roundRect">
          <a:avLst/>
        </a:prstGeom>
        <a:gradFill rotWithShape="0">
          <a:gsLst>
            <a:gs pos="0">
              <a:schemeClr val="accent4">
                <a:hueOff val="6211064"/>
                <a:satOff val="-28993"/>
                <a:lumOff val="4118"/>
                <a:alphaOff val="0"/>
                <a:tint val="100000"/>
                <a:shade val="100000"/>
                <a:satMod val="130000"/>
              </a:schemeClr>
            </a:gs>
            <a:gs pos="100000">
              <a:schemeClr val="accent4">
                <a:hueOff val="6211064"/>
                <a:satOff val="-28993"/>
                <a:lumOff val="411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CO" sz="1100" b="1" kern="1200" smtClean="0">
              <a:solidFill>
                <a:srgbClr val="5A5A5A"/>
              </a:solidFill>
              <a:latin typeface="Arial" pitchFamily="34" charset="0"/>
              <a:cs typeface="Arial" pitchFamily="34" charset="0"/>
            </a:rPr>
            <a:t>PROSTODONCIA</a:t>
          </a:r>
        </a:p>
        <a:p>
          <a:pPr lvl="0" algn="ctr" defTabSz="488950">
            <a:lnSpc>
              <a:spcPct val="90000"/>
            </a:lnSpc>
            <a:spcBef>
              <a:spcPct val="0"/>
            </a:spcBef>
            <a:spcAft>
              <a:spcPct val="35000"/>
            </a:spcAft>
          </a:pPr>
          <a:r>
            <a:rPr lang="es-CO" sz="1100" b="1" kern="1200" smtClean="0">
              <a:solidFill>
                <a:srgbClr val="5A5A5A"/>
              </a:solidFill>
              <a:latin typeface="Arial" pitchFamily="34" charset="0"/>
              <a:cs typeface="Arial" pitchFamily="34" charset="0"/>
            </a:rPr>
            <a:t>( - )</a:t>
          </a:r>
          <a:endParaRPr lang="es-CO" sz="1100" b="1" kern="1200" dirty="0">
            <a:solidFill>
              <a:srgbClr val="5A5A5A"/>
            </a:solidFill>
            <a:latin typeface="Arial" pitchFamily="34" charset="0"/>
            <a:cs typeface="Arial" pitchFamily="34" charset="0"/>
          </a:endParaRPr>
        </a:p>
      </dsp:txBody>
      <dsp:txXfrm>
        <a:off x="4678075" y="3946884"/>
        <a:ext cx="1764549" cy="836995"/>
      </dsp:txXfrm>
    </dsp:sp>
    <dsp:sp modelId="{0942F23B-B135-4834-9D30-5C51146E5A99}">
      <dsp:nvSpPr>
        <dsp:cNvPr id="0" name=""/>
        <dsp:cNvSpPr/>
      </dsp:nvSpPr>
      <dsp:spPr>
        <a:xfrm>
          <a:off x="2377784" y="2927006"/>
          <a:ext cx="1855107" cy="927553"/>
        </a:xfrm>
        <a:prstGeom prst="roundRect">
          <a:avLst/>
        </a:prstGeom>
        <a:gradFill rotWithShape="0">
          <a:gsLst>
            <a:gs pos="0">
              <a:schemeClr val="accent4">
                <a:hueOff val="8281418"/>
                <a:satOff val="-38658"/>
                <a:lumOff val="5490"/>
                <a:alphaOff val="0"/>
                <a:tint val="100000"/>
                <a:shade val="100000"/>
                <a:satMod val="130000"/>
              </a:schemeClr>
            </a:gs>
            <a:gs pos="100000">
              <a:schemeClr val="accent4">
                <a:hueOff val="8281418"/>
                <a:satOff val="-38658"/>
                <a:lumOff val="549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CO" sz="1100" b="1" kern="1200" smtClean="0">
              <a:solidFill>
                <a:srgbClr val="5A5A5A"/>
              </a:solidFill>
              <a:latin typeface="Arial" pitchFamily="34" charset="0"/>
              <a:cs typeface="Arial" pitchFamily="34" charset="0"/>
            </a:rPr>
            <a:t>ORTODONCIA</a:t>
          </a:r>
        </a:p>
        <a:p>
          <a:pPr lvl="0" algn="ctr" defTabSz="488950">
            <a:lnSpc>
              <a:spcPct val="90000"/>
            </a:lnSpc>
            <a:spcBef>
              <a:spcPct val="0"/>
            </a:spcBef>
            <a:spcAft>
              <a:spcPct val="35000"/>
            </a:spcAft>
          </a:pPr>
          <a:r>
            <a:rPr lang="es-CO" sz="1100" b="1" kern="1200" smtClean="0">
              <a:solidFill>
                <a:srgbClr val="5A5A5A"/>
              </a:solidFill>
              <a:latin typeface="Arial" pitchFamily="34" charset="0"/>
              <a:cs typeface="Arial" pitchFamily="34" charset="0"/>
            </a:rPr>
            <a:t>(+)</a:t>
          </a:r>
          <a:endParaRPr lang="es-CO" sz="1100" b="1" kern="1200" dirty="0">
            <a:solidFill>
              <a:srgbClr val="5A5A5A"/>
            </a:solidFill>
            <a:latin typeface="Arial" pitchFamily="34" charset="0"/>
            <a:cs typeface="Arial" pitchFamily="34" charset="0"/>
          </a:endParaRPr>
        </a:p>
      </dsp:txBody>
      <dsp:txXfrm>
        <a:off x="2423063" y="2972285"/>
        <a:ext cx="1764549" cy="836995"/>
      </dsp:txXfrm>
    </dsp:sp>
    <dsp:sp modelId="{6434D21A-37E1-43F2-9507-25FDE0E001F8}">
      <dsp:nvSpPr>
        <dsp:cNvPr id="0" name=""/>
        <dsp:cNvSpPr/>
      </dsp:nvSpPr>
      <dsp:spPr>
        <a:xfrm>
          <a:off x="2727939" y="977807"/>
          <a:ext cx="1855107" cy="927553"/>
        </a:xfrm>
        <a:prstGeom prst="roundRect">
          <a:avLst/>
        </a:prstGeom>
        <a:gradFill rotWithShape="0">
          <a:gsLst>
            <a:gs pos="0">
              <a:schemeClr val="accent4">
                <a:hueOff val="10351772"/>
                <a:satOff val="-48322"/>
                <a:lumOff val="6863"/>
                <a:alphaOff val="0"/>
                <a:tint val="100000"/>
                <a:shade val="100000"/>
                <a:satMod val="130000"/>
              </a:schemeClr>
            </a:gs>
            <a:gs pos="100000">
              <a:schemeClr val="accent4">
                <a:hueOff val="10351772"/>
                <a:satOff val="-48322"/>
                <a:lumOff val="686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CO" sz="1100" b="1" kern="1200" smtClean="0">
              <a:solidFill>
                <a:srgbClr val="5A5A5A"/>
              </a:solidFill>
              <a:latin typeface="Arial" pitchFamily="34" charset="0"/>
              <a:cs typeface="Arial" pitchFamily="34" charset="0"/>
            </a:rPr>
            <a:t>OPERATORIA</a:t>
          </a:r>
        </a:p>
        <a:p>
          <a:pPr lvl="0" algn="ctr" defTabSz="488950">
            <a:lnSpc>
              <a:spcPct val="90000"/>
            </a:lnSpc>
            <a:spcBef>
              <a:spcPct val="0"/>
            </a:spcBef>
            <a:spcAft>
              <a:spcPct val="35000"/>
            </a:spcAft>
          </a:pPr>
          <a:r>
            <a:rPr lang="es-CO" sz="1100" b="1" kern="1200" smtClean="0">
              <a:solidFill>
                <a:srgbClr val="5A5A5A"/>
              </a:solidFill>
              <a:latin typeface="Arial" pitchFamily="34" charset="0"/>
              <a:cs typeface="Arial" pitchFamily="34" charset="0"/>
            </a:rPr>
            <a:t>( + )</a:t>
          </a:r>
          <a:endParaRPr lang="es-CO" sz="1100" b="1" kern="1200" dirty="0">
            <a:solidFill>
              <a:srgbClr val="5A5A5A"/>
            </a:solidFill>
            <a:latin typeface="Arial" pitchFamily="34" charset="0"/>
            <a:cs typeface="Arial" pitchFamily="34" charset="0"/>
          </a:endParaRPr>
        </a:p>
      </dsp:txBody>
      <dsp:txXfrm>
        <a:off x="2773218" y="1023086"/>
        <a:ext cx="1764549" cy="836995"/>
      </dsp:txXfrm>
    </dsp:sp>
  </dsp:spTree>
</dsp:drawing>
</file>

<file path=ppt/diagrams/layout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13075" cy="461964"/>
          </a:xfrm>
          <a:prstGeom prst="rect">
            <a:avLst/>
          </a:prstGeom>
          <a:noFill/>
          <a:ln>
            <a:noFill/>
          </a:ln>
        </p:spPr>
        <p:txBody>
          <a:bodyPr spcFirstLastPara="1" wrap="square" lIns="92475" tIns="46225" rIns="92475" bIns="4622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35414" y="0"/>
            <a:ext cx="3013075" cy="461964"/>
          </a:xfrm>
          <a:prstGeom prst="rect">
            <a:avLst/>
          </a:prstGeom>
          <a:noFill/>
          <a:ln>
            <a:noFill/>
          </a:ln>
        </p:spPr>
        <p:txBody>
          <a:bodyPr spcFirstLastPara="1" wrap="square" lIns="92475" tIns="46225" rIns="92475" bIns="4622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66813" y="692150"/>
            <a:ext cx="461645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5325" y="4387851"/>
            <a:ext cx="5559425" cy="4156075"/>
          </a:xfrm>
          <a:prstGeom prst="rect">
            <a:avLst/>
          </a:prstGeom>
          <a:noFill/>
          <a:ln>
            <a:noFill/>
          </a:ln>
        </p:spPr>
        <p:txBody>
          <a:bodyPr spcFirstLastPara="1" wrap="square" lIns="92475" tIns="46225" rIns="92475" bIns="46225"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772524"/>
            <a:ext cx="3013075" cy="461964"/>
          </a:xfrm>
          <a:prstGeom prst="rect">
            <a:avLst/>
          </a:prstGeom>
          <a:noFill/>
          <a:ln>
            <a:noFill/>
          </a:ln>
        </p:spPr>
        <p:txBody>
          <a:bodyPr spcFirstLastPara="1" wrap="square" lIns="92475" tIns="46225" rIns="92475" bIns="4622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35414" y="8772524"/>
            <a:ext cx="3013075" cy="461964"/>
          </a:xfrm>
          <a:prstGeom prst="rect">
            <a:avLst/>
          </a:prstGeom>
          <a:noFill/>
          <a:ln>
            <a:noFill/>
          </a:ln>
        </p:spPr>
        <p:txBody>
          <a:bodyPr spcFirstLastPara="1" wrap="square" lIns="92475" tIns="46225" rIns="92475" bIns="46225"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55218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txBox="1">
            <a:spLocks noGrp="1"/>
          </p:cNvSpPr>
          <p:nvPr>
            <p:ph type="body" idx="1"/>
          </p:nvPr>
        </p:nvSpPr>
        <p:spPr>
          <a:xfrm>
            <a:off x="695325" y="4387851"/>
            <a:ext cx="5559425" cy="4156075"/>
          </a:xfrm>
          <a:prstGeom prst="rect">
            <a:avLst/>
          </a:prstGeom>
        </p:spPr>
        <p:txBody>
          <a:bodyPr spcFirstLastPara="1" wrap="square" lIns="92475" tIns="46225" rIns="92475" bIns="46225" anchor="t" anchorCtr="0">
            <a:noAutofit/>
          </a:bodyPr>
          <a:lstStyle/>
          <a:p>
            <a:pPr marL="0" lvl="0" indent="0" algn="l" rtl="0">
              <a:spcBef>
                <a:spcPts val="360"/>
              </a:spcBef>
              <a:spcAft>
                <a:spcPts val="0"/>
              </a:spcAft>
              <a:buNone/>
            </a:pPr>
            <a:endParaRPr/>
          </a:p>
        </p:txBody>
      </p:sp>
      <p:sp>
        <p:nvSpPr>
          <p:cNvPr id="98" name="Google Shape;98;p1:notes"/>
          <p:cNvSpPr>
            <a:spLocks noGrp="1" noRot="1" noChangeAspect="1"/>
          </p:cNvSpPr>
          <p:nvPr>
            <p:ph type="sldImg" idx="2"/>
          </p:nvPr>
        </p:nvSpPr>
        <p:spPr>
          <a:xfrm>
            <a:off x="1166813" y="692150"/>
            <a:ext cx="461645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Fresa lanza </a:t>
            </a:r>
            <a:r>
              <a:rPr lang="es-ES" dirty="0" err="1" smtClean="0"/>
              <a:t>dia</a:t>
            </a:r>
            <a:r>
              <a:rPr lang="es-ES" dirty="0" smtClean="0"/>
              <a:t> 1, para verificar longitud y dirección del implante.</a:t>
            </a:r>
          </a:p>
          <a:p>
            <a:endParaRPr lang="es-ES" dirty="0" smtClean="0"/>
          </a:p>
          <a:p>
            <a:r>
              <a:rPr lang="es-ES" dirty="0" smtClean="0"/>
              <a:t>Implante dental </a:t>
            </a:r>
            <a:r>
              <a:rPr lang="es-ES" dirty="0" err="1" smtClean="0"/>
              <a:t>dia</a:t>
            </a:r>
            <a:r>
              <a:rPr lang="es-ES" dirty="0" smtClean="0"/>
              <a:t> 1</a:t>
            </a:r>
          </a:p>
          <a:p>
            <a:endParaRPr lang="es-ES" dirty="0" smtClean="0"/>
          </a:p>
          <a:p>
            <a:r>
              <a:rPr lang="es-ES" dirty="0" err="1" smtClean="0"/>
              <a:t>Dia</a:t>
            </a:r>
            <a:r>
              <a:rPr lang="es-ES" dirty="0" smtClean="0"/>
              <a:t> 40 se observa</a:t>
            </a:r>
            <a:r>
              <a:rPr lang="es-ES" baseline="0" dirty="0" smtClean="0"/>
              <a:t> </a:t>
            </a:r>
            <a:r>
              <a:rPr lang="es-ES" baseline="0" dirty="0" err="1" smtClean="0"/>
              <a:t>neoformación</a:t>
            </a:r>
            <a:r>
              <a:rPr lang="es-ES" baseline="0" dirty="0" smtClean="0"/>
              <a:t> ósea en zona del cuello del implante en el reborde residual, sin </a:t>
            </a:r>
            <a:r>
              <a:rPr lang="es-ES" baseline="0" dirty="0" err="1" smtClean="0"/>
              <a:t>radiolucidez</a:t>
            </a:r>
            <a:r>
              <a:rPr lang="es-ES" baseline="0" dirty="0" smtClean="0"/>
              <a:t> </a:t>
            </a:r>
            <a:r>
              <a:rPr lang="es-ES" baseline="0" dirty="0" err="1" smtClean="0"/>
              <a:t>periimplantar</a:t>
            </a:r>
            <a:r>
              <a:rPr lang="es-ES" baseline="0" dirty="0" smtClean="0"/>
              <a:t>.  Por lo que se decide realizar carga temprana (dos meses) para iniciar rehabilitación</a:t>
            </a:r>
            <a:endParaRPr lang="es-ES"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25</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6798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3:notes"/>
          <p:cNvSpPr txBox="1">
            <a:spLocks noGrp="1"/>
          </p:cNvSpPr>
          <p:nvPr>
            <p:ph type="body" idx="1"/>
          </p:nvPr>
        </p:nvSpPr>
        <p:spPr>
          <a:xfrm>
            <a:off x="695325" y="4387851"/>
            <a:ext cx="5559425" cy="4156075"/>
          </a:xfrm>
          <a:prstGeom prst="rect">
            <a:avLst/>
          </a:prstGeom>
        </p:spPr>
        <p:txBody>
          <a:bodyPr spcFirstLastPara="1" wrap="square" lIns="92475" tIns="46225" rIns="92475" bIns="46225" anchor="t" anchorCtr="0">
            <a:noAutofit/>
          </a:bodyPr>
          <a:lstStyle/>
          <a:p>
            <a:pPr marL="0" lvl="0" indent="0" algn="l" rtl="0">
              <a:spcBef>
                <a:spcPts val="360"/>
              </a:spcBef>
              <a:spcAft>
                <a:spcPts val="0"/>
              </a:spcAft>
              <a:buNone/>
            </a:pPr>
            <a:endParaRPr/>
          </a:p>
        </p:txBody>
      </p:sp>
      <p:sp>
        <p:nvSpPr>
          <p:cNvPr id="227" name="Google Shape;227;p23:notes"/>
          <p:cNvSpPr>
            <a:spLocks noGrp="1" noRot="1" noChangeAspect="1"/>
          </p:cNvSpPr>
          <p:nvPr>
            <p:ph type="sldImg" idx="2"/>
          </p:nvPr>
        </p:nvSpPr>
        <p:spPr>
          <a:xfrm>
            <a:off x="1166813" y="692150"/>
            <a:ext cx="461645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txBox="1">
            <a:spLocks noGrp="1"/>
          </p:cNvSpPr>
          <p:nvPr>
            <p:ph type="body" idx="1"/>
          </p:nvPr>
        </p:nvSpPr>
        <p:spPr>
          <a:xfrm>
            <a:off x="695325" y="4387851"/>
            <a:ext cx="5559425" cy="4156075"/>
          </a:xfrm>
          <a:prstGeom prst="rect">
            <a:avLst/>
          </a:prstGeom>
        </p:spPr>
        <p:txBody>
          <a:bodyPr spcFirstLastPara="1" wrap="square" lIns="92475" tIns="46225" rIns="92475" bIns="46225" anchor="t" anchorCtr="0">
            <a:noAutofit/>
          </a:bodyPr>
          <a:lstStyle/>
          <a:p>
            <a:pPr marL="0" lvl="0" indent="0" algn="l" rtl="0">
              <a:spcBef>
                <a:spcPts val="360"/>
              </a:spcBef>
              <a:spcAft>
                <a:spcPts val="0"/>
              </a:spcAft>
              <a:buNone/>
            </a:pPr>
            <a:endParaRPr/>
          </a:p>
        </p:txBody>
      </p:sp>
      <p:sp>
        <p:nvSpPr>
          <p:cNvPr id="103" name="Google Shape;103;p2:notes"/>
          <p:cNvSpPr>
            <a:spLocks noGrp="1" noRot="1" noChangeAspect="1"/>
          </p:cNvSpPr>
          <p:nvPr>
            <p:ph type="sldImg" idx="2"/>
          </p:nvPr>
        </p:nvSpPr>
        <p:spPr>
          <a:xfrm>
            <a:off x="1166813" y="692150"/>
            <a:ext cx="461645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634658e6f4_0_26:notes"/>
          <p:cNvSpPr>
            <a:spLocks noGrp="1" noRot="1" noChangeAspect="1"/>
          </p:cNvSpPr>
          <p:nvPr>
            <p:ph type="sldImg" idx="2"/>
          </p:nvPr>
        </p:nvSpPr>
        <p:spPr>
          <a:xfrm>
            <a:off x="1166813" y="692150"/>
            <a:ext cx="461645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634658e6f4_0_26:notes"/>
          <p:cNvSpPr txBox="1">
            <a:spLocks noGrp="1"/>
          </p:cNvSpPr>
          <p:nvPr>
            <p:ph type="body" idx="1"/>
          </p:nvPr>
        </p:nvSpPr>
        <p:spPr>
          <a:xfrm>
            <a:off x="695325" y="4387851"/>
            <a:ext cx="5559300" cy="4156200"/>
          </a:xfrm>
          <a:prstGeom prst="rect">
            <a:avLst/>
          </a:prstGeom>
        </p:spPr>
        <p:txBody>
          <a:bodyPr spcFirstLastPara="1" wrap="square" lIns="92475" tIns="46225" rIns="92475" bIns="46225" anchor="t" anchorCtr="0">
            <a:noAutofit/>
          </a:bodyPr>
          <a:lstStyle/>
          <a:p>
            <a:pPr marL="0" lvl="0" indent="0" algn="l" rtl="0">
              <a:spcBef>
                <a:spcPts val="360"/>
              </a:spcBef>
              <a:spcAft>
                <a:spcPts val="0"/>
              </a:spcAft>
              <a:buNone/>
            </a:pPr>
            <a:endParaRPr/>
          </a:p>
        </p:txBody>
      </p:sp>
      <p:sp>
        <p:nvSpPr>
          <p:cNvPr id="110" name="Google Shape;110;g634658e6f4_0_26:notes"/>
          <p:cNvSpPr txBox="1">
            <a:spLocks noGrp="1"/>
          </p:cNvSpPr>
          <p:nvPr>
            <p:ph type="sldNum" idx="12"/>
          </p:nvPr>
        </p:nvSpPr>
        <p:spPr>
          <a:xfrm>
            <a:off x="3935414" y="8772524"/>
            <a:ext cx="3013200" cy="462000"/>
          </a:xfrm>
          <a:prstGeom prst="rect">
            <a:avLst/>
          </a:prstGeom>
        </p:spPr>
        <p:txBody>
          <a:bodyPr spcFirstLastPara="1" wrap="square" lIns="92475" tIns="46225" rIns="92475" bIns="46225" anchor="b" anchorCtr="0">
            <a:noAutofit/>
          </a:bodyPr>
          <a:lstStyle/>
          <a:p>
            <a:pPr marL="0" lvl="0" indent="0" algn="r" rtl="0">
              <a:spcBef>
                <a:spcPts val="0"/>
              </a:spcBef>
              <a:spcAft>
                <a:spcPts val="0"/>
              </a:spcAft>
              <a:buClr>
                <a:srgbClr val="000000"/>
              </a:buClr>
              <a:buFont typeface="Arial"/>
              <a:buNone/>
            </a:pPr>
            <a:fld id="{00000000-1234-1234-1234-123412341234}" type="slidenum">
              <a:rPr lang="es-E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634658e6f4_0_8:notes"/>
          <p:cNvSpPr>
            <a:spLocks noGrp="1" noRot="1" noChangeAspect="1"/>
          </p:cNvSpPr>
          <p:nvPr>
            <p:ph type="sldImg" idx="2"/>
          </p:nvPr>
        </p:nvSpPr>
        <p:spPr>
          <a:xfrm>
            <a:off x="1166813" y="692150"/>
            <a:ext cx="461645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634658e6f4_0_8:notes"/>
          <p:cNvSpPr txBox="1">
            <a:spLocks noGrp="1"/>
          </p:cNvSpPr>
          <p:nvPr>
            <p:ph type="body" idx="1"/>
          </p:nvPr>
        </p:nvSpPr>
        <p:spPr>
          <a:xfrm>
            <a:off x="695325" y="4387851"/>
            <a:ext cx="5559300" cy="4156200"/>
          </a:xfrm>
          <a:prstGeom prst="rect">
            <a:avLst/>
          </a:prstGeom>
        </p:spPr>
        <p:txBody>
          <a:bodyPr spcFirstLastPara="1" wrap="square" lIns="92475" tIns="46225" rIns="92475" bIns="46225" anchor="t" anchorCtr="0">
            <a:noAutofit/>
          </a:bodyPr>
          <a:lstStyle/>
          <a:p>
            <a:pPr marL="0" lvl="0" indent="0" algn="l" rtl="0">
              <a:spcBef>
                <a:spcPts val="360"/>
              </a:spcBef>
              <a:spcAft>
                <a:spcPts val="0"/>
              </a:spcAft>
              <a:buNone/>
            </a:pPr>
            <a:endParaRPr/>
          </a:p>
        </p:txBody>
      </p:sp>
      <p:sp>
        <p:nvSpPr>
          <p:cNvPr id="118" name="Google Shape;118;g634658e6f4_0_8:notes"/>
          <p:cNvSpPr txBox="1">
            <a:spLocks noGrp="1"/>
          </p:cNvSpPr>
          <p:nvPr>
            <p:ph type="sldNum" idx="12"/>
          </p:nvPr>
        </p:nvSpPr>
        <p:spPr>
          <a:xfrm>
            <a:off x="3935414" y="8772524"/>
            <a:ext cx="3013200" cy="462000"/>
          </a:xfrm>
          <a:prstGeom prst="rect">
            <a:avLst/>
          </a:prstGeom>
        </p:spPr>
        <p:txBody>
          <a:bodyPr spcFirstLastPara="1" wrap="square" lIns="92475" tIns="46225" rIns="92475" bIns="46225" anchor="b" anchorCtr="0">
            <a:noAutofit/>
          </a:bodyPr>
          <a:lstStyle/>
          <a:p>
            <a:pPr marL="0" lvl="0" indent="0" algn="r" rtl="0">
              <a:spcBef>
                <a:spcPts val="0"/>
              </a:spcBef>
              <a:spcAft>
                <a:spcPts val="0"/>
              </a:spcAft>
              <a:buClr>
                <a:srgbClr val="000000"/>
              </a:buClr>
              <a:buFont typeface="Arial"/>
              <a:buNone/>
            </a:pPr>
            <a:fld id="{00000000-1234-1234-1234-123412341234}" type="slidenum">
              <a:rPr lang="es-E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6</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1216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marR="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s-ES" dirty="0" smtClean="0"/>
              <a:t>CLINICAMENTE: PACIENTE PERIODONTAL</a:t>
            </a:r>
            <a:r>
              <a:rPr lang="es-ES" baseline="0" dirty="0" smtClean="0"/>
              <a:t>MENTE </a:t>
            </a:r>
            <a:r>
              <a:rPr lang="es-ES" dirty="0" smtClean="0"/>
              <a:t>SANO, </a:t>
            </a:r>
            <a:r>
              <a:rPr lang="es-ES" baseline="0" dirty="0" smtClean="0"/>
              <a:t>SIN SIGNOS CLINICOS DE INFLAMACION, PROFUNDIDAJES AL SONDAJE QUE NO EXCEDEN LOS 3mm Y SIN PERDIDA DE NIVELES DE INSERCIÓN CLINICA. </a:t>
            </a:r>
            <a:r>
              <a:rPr lang="es-ES" dirty="0" smtClean="0"/>
              <a:t>BIOTIPO PERIODONTAL</a:t>
            </a:r>
            <a:r>
              <a:rPr lang="es-ES" baseline="0" dirty="0" smtClean="0"/>
              <a:t> GRUESO QUE AL HONDAJE MIDE APROXIMADAMENTE 3mm DE GROSOR EN ZONA DE 36</a:t>
            </a:r>
          </a:p>
          <a:p>
            <a:pPr marL="457200" marR="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s-ES" baseline="0" dirty="0" smtClean="0"/>
              <a:t>SIN CARIES O LESIONES DENTALES  Y MUCOSA SANA</a:t>
            </a:r>
          </a:p>
          <a:p>
            <a:endParaRPr lang="es-ES" baseline="0" dirty="0" smtClean="0"/>
          </a:p>
          <a:p>
            <a:endParaRPr lang="es-ES" baseline="0" dirty="0" smtClean="0"/>
          </a:p>
          <a:p>
            <a:r>
              <a:rPr lang="es-ES" baseline="0" dirty="0" smtClean="0"/>
              <a:t>RADIOGRAFICAMENTE: AUSENCIA DE ORGANO DENTAL 36, CON ZONA RADIOPACA COMPATIBLE CON LAMINA DURA, ALTURA OSEA A NIVEL DE LIMITES AMELOCEMENTARIOS DE DIENTES 35 Y 37 Y REBORDE RESIDUAL DEL 36, DENSIDADDE TRABECULADO OSEO ADECUADA</a:t>
            </a:r>
          </a:p>
          <a:p>
            <a:r>
              <a:rPr lang="es-ES" baseline="0" dirty="0" smtClean="0"/>
              <a:t>38 PARCIALMENTE ERUPCIONADO, CLASIFICACION SEGÚN PELL Y GREGORY</a:t>
            </a:r>
            <a:r>
              <a:rPr lang="mr-IN" baseline="0" dirty="0" smtClean="0"/>
              <a:t>……</a:t>
            </a:r>
            <a:r>
              <a:rPr lang="es-ES_tradnl" baseline="0" dirty="0" smtClean="0"/>
              <a:t>. NOSE CUAL, PERO SINDY SIEMPRE PREGUNTA ESO</a:t>
            </a:r>
            <a:endParaRPr lang="es-ES" baseline="0" dirty="0" smtClean="0"/>
          </a:p>
          <a:p>
            <a:endParaRPr lang="es-ES"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19</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1977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CORTICALES</a:t>
            </a:r>
            <a:r>
              <a:rPr lang="es-ES" baseline="0" dirty="0" smtClean="0"/>
              <a:t> INTACTAS, CON DIAMETRO MESIODISTAL DE 10MM, VESTIBULO LINGUAL DE 15.07MM Y LONGITUD AL DENTARIO DE 18MM</a:t>
            </a:r>
            <a:endParaRPr lang="es-ES"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20</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4066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21</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3498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22</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1678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a de título" type="title">
  <p:cSld name="TITLE">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2"/>
          <p:cNvSpPr txBox="1">
            <a:spLocks noGrp="1"/>
          </p:cNvSpPr>
          <p:nvPr>
            <p:ph type="ctrTitle"/>
          </p:nvPr>
        </p:nvSpPr>
        <p:spPr>
          <a:xfrm>
            <a:off x="755576" y="3810289"/>
            <a:ext cx="7651694" cy="199497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5400"/>
              <a:buFont typeface="Arial"/>
              <a:buNone/>
              <a:defRPr sz="540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899592" y="5805264"/>
            <a:ext cx="7488832" cy="66238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3A3838"/>
              </a:buClr>
              <a:buSzPts val="2400"/>
              <a:buNone/>
              <a:defRPr sz="2400">
                <a:solidFill>
                  <a:srgbClr val="3A3838"/>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0" name="Google Shape;20;p2"/>
          <p:cNvPicPr preferRelativeResize="0"/>
          <p:nvPr/>
        </p:nvPicPr>
        <p:blipFill rotWithShape="1">
          <a:blip r:embed="rId3">
            <a:alphaModFix/>
          </a:blip>
          <a:srcRect/>
          <a:stretch/>
        </p:blipFill>
        <p:spPr>
          <a:xfrm>
            <a:off x="2130619" y="0"/>
            <a:ext cx="4901608" cy="4084674"/>
          </a:xfrm>
          <a:prstGeom prst="rect">
            <a:avLst/>
          </a:prstGeom>
          <a:noFill/>
          <a:ln>
            <a:noFill/>
          </a:ln>
        </p:spPr>
      </p:pic>
    </p:spTree>
  </p:cSld>
  <p:clrMapOvr>
    <a:masterClrMapping/>
  </p:clrMapOvr>
  <p:transition xmlns:p14="http://schemas.microsoft.com/office/powerpoint/2010/mai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p:cSld name="Título y texto vertical">
    <p:spTree>
      <p:nvGrpSpPr>
        <p:cNvPr id="1" name="Shape 78"/>
        <p:cNvGrpSpPr/>
        <p:nvPr/>
      </p:nvGrpSpPr>
      <p:grpSpPr>
        <a:xfrm>
          <a:off x="0" y="0"/>
          <a:ext cx="0" cy="0"/>
          <a:chOff x="0" y="0"/>
          <a:chExt cx="0" cy="0"/>
        </a:xfrm>
      </p:grpSpPr>
      <p:sp>
        <p:nvSpPr>
          <p:cNvPr id="79" name="Google Shape;79;p13"/>
          <p:cNvSpPr txBox="1">
            <a:spLocks noGrp="1"/>
          </p:cNvSpPr>
          <p:nvPr>
            <p:ph type="body" idx="1"/>
          </p:nvPr>
        </p:nvSpPr>
        <p:spPr>
          <a:xfrm rot="5400000">
            <a:off x="2069231" y="-269157"/>
            <a:ext cx="5005539"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3"/>
          <p:cNvSpPr txBox="1">
            <a:spLocks noGrp="1"/>
          </p:cNvSpPr>
          <p:nvPr>
            <p:ph type="title"/>
          </p:nvPr>
        </p:nvSpPr>
        <p:spPr>
          <a:xfrm>
            <a:off x="628650" y="137823"/>
            <a:ext cx="7886700" cy="9828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2"/>
              </a:buClr>
              <a:buSzPts val="3600"/>
              <a:buFont typeface="Arial"/>
              <a:buNone/>
              <a:defRPr sz="3600" b="0"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81" name="Google Shape;81;p13"/>
          <p:cNvCxnSpPr/>
          <p:nvPr/>
        </p:nvCxnSpPr>
        <p:spPr>
          <a:xfrm>
            <a:off x="628650" y="1111536"/>
            <a:ext cx="7886700" cy="0"/>
          </a:xfrm>
          <a:prstGeom prst="straightConnector1">
            <a:avLst/>
          </a:prstGeom>
          <a:noFill/>
          <a:ln w="19050" cap="flat" cmpd="sng">
            <a:solidFill>
              <a:srgbClr val="D8D8D8"/>
            </a:solidFill>
            <a:prstDash val="dash"/>
            <a:round/>
            <a:headEnd type="none" w="sm" len="sm"/>
            <a:tailEnd type="none" w="sm" len="sm"/>
          </a:ln>
        </p:spPr>
      </p:cxnSp>
      <p:sp>
        <p:nvSpPr>
          <p:cNvPr id="82" name="Google Shape;82;p13"/>
          <p:cNvSpPr txBox="1">
            <a:spLocks noGrp="1"/>
          </p:cNvSpPr>
          <p:nvPr>
            <p:ph type="ftr" idx="11"/>
          </p:nvPr>
        </p:nvSpPr>
        <p:spPr>
          <a:xfrm>
            <a:off x="4373197" y="6372324"/>
            <a:ext cx="3748211" cy="48026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
          <p:cNvSpPr txBox="1">
            <a:spLocks noGrp="1"/>
          </p:cNvSpPr>
          <p:nvPr>
            <p:ph type="sldNum" idx="12"/>
          </p:nvPr>
        </p:nvSpPr>
        <p:spPr>
          <a:xfrm>
            <a:off x="8172400" y="6358899"/>
            <a:ext cx="963947" cy="27753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a:lvl1pPr>
            <a:lvl2pPr marL="0" lvl="1" indent="0" algn="ctr">
              <a:spcBef>
                <a:spcPts val="0"/>
              </a:spcBef>
              <a:spcAft>
                <a:spcPts val="0"/>
              </a:spcAft>
              <a:buNone/>
              <a:defRPr/>
            </a:lvl2pPr>
            <a:lvl3pPr marL="0" lvl="2" indent="0" algn="ctr">
              <a:spcBef>
                <a:spcPts val="0"/>
              </a:spcBef>
              <a:spcAft>
                <a:spcPts val="0"/>
              </a:spcAft>
              <a:buNone/>
              <a:defRPr/>
            </a:lvl3pPr>
            <a:lvl4pPr marL="0" lvl="3" indent="0" algn="ctr">
              <a:spcBef>
                <a:spcPts val="0"/>
              </a:spcBef>
              <a:spcAft>
                <a:spcPts val="0"/>
              </a:spcAft>
              <a:buNone/>
              <a:defRPr/>
            </a:lvl4pPr>
            <a:lvl5pPr marL="0" lvl="4" indent="0" algn="ctr">
              <a:spcBef>
                <a:spcPts val="0"/>
              </a:spcBef>
              <a:spcAft>
                <a:spcPts val="0"/>
              </a:spcAft>
              <a:buNone/>
              <a:defRPr/>
            </a:lvl5pPr>
            <a:lvl6pPr marL="0" lvl="5" indent="0" algn="ctr">
              <a:spcBef>
                <a:spcPts val="0"/>
              </a:spcBef>
              <a:spcAft>
                <a:spcPts val="0"/>
              </a:spcAft>
              <a:buNone/>
              <a:defRPr/>
            </a:lvl6pPr>
            <a:lvl7pPr marL="0" lvl="6" indent="0" algn="ctr">
              <a:spcBef>
                <a:spcPts val="0"/>
              </a:spcBef>
              <a:spcAft>
                <a:spcPts val="0"/>
              </a:spcAft>
              <a:buNone/>
              <a:defRPr/>
            </a:lvl7pPr>
            <a:lvl8pPr marL="0" lvl="7" indent="0" algn="ctr">
              <a:spcBef>
                <a:spcPts val="0"/>
              </a:spcBef>
              <a:spcAft>
                <a:spcPts val="0"/>
              </a:spcAft>
              <a:buNone/>
              <a:defRPr/>
            </a:lvl8pPr>
            <a:lvl9pPr marL="0" lvl="8" indent="0" algn="ctr">
              <a:spcBef>
                <a:spcPts val="0"/>
              </a:spcBef>
              <a:spcAft>
                <a:spcPts val="0"/>
              </a:spcAft>
              <a:buNone/>
              <a:defRPr/>
            </a:lvl9pPr>
          </a:lstStyle>
          <a:p>
            <a:pPr marL="0" lvl="0" indent="0" algn="ctr" rtl="0">
              <a:spcBef>
                <a:spcPts val="0"/>
              </a:spcBef>
              <a:spcAft>
                <a:spcPts val="0"/>
              </a:spcAft>
              <a:buNone/>
            </a:pPr>
            <a:fld id="{00000000-1234-1234-1234-123412341234}" type="slidenum">
              <a:rPr lang="es-ES"/>
              <a:t>‹Nr.›</a:t>
            </a:fld>
            <a:endParaRPr/>
          </a:p>
        </p:txBody>
      </p:sp>
    </p:spTree>
  </p:cSld>
  <p:clrMapOvr>
    <a:masterClrMapping/>
  </p:clrMapOvr>
  <p:transition xmlns:p14="http://schemas.microsoft.com/office/powerpoint/2010/mai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Autofit/>
          </a:bodyPr>
          <a:lstStyle>
            <a:lvl1pPr lvl="0" algn="l">
              <a:lnSpc>
                <a:spcPct val="122727"/>
              </a:lnSpc>
              <a:spcBef>
                <a:spcPts val="0"/>
              </a:spcBef>
              <a:spcAft>
                <a:spcPts val="0"/>
              </a:spcAft>
              <a:buClr>
                <a:schemeClr val="accent2"/>
              </a:buClr>
              <a:buSzPts val="4400"/>
              <a:buFont typeface="Arial"/>
              <a:buNone/>
              <a:defRPr b="0"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4"/>
          <p:cNvSpPr txBox="1">
            <a:spLocks noGrp="1"/>
          </p:cNvSpPr>
          <p:nvPr>
            <p:ph type="body" idx="1"/>
          </p:nvPr>
        </p:nvSpPr>
        <p:spPr>
          <a:xfrm rot="5400000">
            <a:off x="604044" y="389732"/>
            <a:ext cx="5811838" cy="57626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4"/>
          <p:cNvSpPr txBox="1">
            <a:spLocks noGrp="1"/>
          </p:cNvSpPr>
          <p:nvPr>
            <p:ph type="ftr" idx="11"/>
          </p:nvPr>
        </p:nvSpPr>
        <p:spPr>
          <a:xfrm>
            <a:off x="4373197" y="6372324"/>
            <a:ext cx="3748211" cy="48026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4"/>
          <p:cNvSpPr txBox="1">
            <a:spLocks noGrp="1"/>
          </p:cNvSpPr>
          <p:nvPr>
            <p:ph type="sldNum" idx="12"/>
          </p:nvPr>
        </p:nvSpPr>
        <p:spPr>
          <a:xfrm>
            <a:off x="8172400" y="6358899"/>
            <a:ext cx="963947" cy="27753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a:lvl1pPr>
            <a:lvl2pPr marL="0" lvl="1" indent="0" algn="ctr">
              <a:spcBef>
                <a:spcPts val="0"/>
              </a:spcBef>
              <a:spcAft>
                <a:spcPts val="0"/>
              </a:spcAft>
              <a:buNone/>
              <a:defRPr/>
            </a:lvl2pPr>
            <a:lvl3pPr marL="0" lvl="2" indent="0" algn="ctr">
              <a:spcBef>
                <a:spcPts val="0"/>
              </a:spcBef>
              <a:spcAft>
                <a:spcPts val="0"/>
              </a:spcAft>
              <a:buNone/>
              <a:defRPr/>
            </a:lvl3pPr>
            <a:lvl4pPr marL="0" lvl="3" indent="0" algn="ctr">
              <a:spcBef>
                <a:spcPts val="0"/>
              </a:spcBef>
              <a:spcAft>
                <a:spcPts val="0"/>
              </a:spcAft>
              <a:buNone/>
              <a:defRPr/>
            </a:lvl4pPr>
            <a:lvl5pPr marL="0" lvl="4" indent="0" algn="ctr">
              <a:spcBef>
                <a:spcPts val="0"/>
              </a:spcBef>
              <a:spcAft>
                <a:spcPts val="0"/>
              </a:spcAft>
              <a:buNone/>
              <a:defRPr/>
            </a:lvl5pPr>
            <a:lvl6pPr marL="0" lvl="5" indent="0" algn="ctr">
              <a:spcBef>
                <a:spcPts val="0"/>
              </a:spcBef>
              <a:spcAft>
                <a:spcPts val="0"/>
              </a:spcAft>
              <a:buNone/>
              <a:defRPr/>
            </a:lvl6pPr>
            <a:lvl7pPr marL="0" lvl="6" indent="0" algn="ctr">
              <a:spcBef>
                <a:spcPts val="0"/>
              </a:spcBef>
              <a:spcAft>
                <a:spcPts val="0"/>
              </a:spcAft>
              <a:buNone/>
              <a:defRPr/>
            </a:lvl7pPr>
            <a:lvl8pPr marL="0" lvl="7" indent="0" algn="ctr">
              <a:spcBef>
                <a:spcPts val="0"/>
              </a:spcBef>
              <a:spcAft>
                <a:spcPts val="0"/>
              </a:spcAft>
              <a:buNone/>
              <a:defRPr/>
            </a:lvl8pPr>
            <a:lvl9pPr marL="0" lvl="8" indent="0" algn="ctr">
              <a:spcBef>
                <a:spcPts val="0"/>
              </a:spcBef>
              <a:spcAft>
                <a:spcPts val="0"/>
              </a:spcAft>
              <a:buNone/>
              <a:defRPr/>
            </a:lvl9pPr>
          </a:lstStyle>
          <a:p>
            <a:pPr marL="0" lvl="0" indent="0" algn="ctr" rtl="0">
              <a:spcBef>
                <a:spcPts val="0"/>
              </a:spcBef>
              <a:spcAft>
                <a:spcPts val="0"/>
              </a:spcAft>
              <a:buNone/>
            </a:pPr>
            <a:fld id="{00000000-1234-1234-1234-123412341234}" type="slidenum">
              <a:rPr lang="es-ES"/>
              <a:t>‹Nr.›</a:t>
            </a:fld>
            <a:endParaRPr/>
          </a:p>
        </p:txBody>
      </p:sp>
    </p:spTree>
  </p:cSld>
  <p:clrMapOvr>
    <a:masterClrMapping/>
  </p:clrMapOvr>
  <p:transition xmlns:p14="http://schemas.microsoft.com/office/powerpoint/2010/mai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y texto e imágenes prediseñadas" type="txAndClipArt">
  <p:cSld name="TEXT_AND_CLIPART">
    <p:spTree>
      <p:nvGrpSpPr>
        <p:cNvPr id="1" name="Shape 89"/>
        <p:cNvGrpSpPr/>
        <p:nvPr/>
      </p:nvGrpSpPr>
      <p:grpSpPr>
        <a:xfrm>
          <a:off x="0" y="0"/>
          <a:ext cx="0" cy="0"/>
          <a:chOff x="0" y="0"/>
          <a:chExt cx="0" cy="0"/>
        </a:xfrm>
      </p:grpSpPr>
      <p:sp>
        <p:nvSpPr>
          <p:cNvPr id="90" name="Google Shape;90;p15"/>
          <p:cNvSpPr txBox="1">
            <a:spLocks noGrp="1"/>
          </p:cNvSpPr>
          <p:nvPr>
            <p:ph type="title"/>
          </p:nvPr>
        </p:nvSpPr>
        <p:spPr>
          <a:xfrm>
            <a:off x="654844" y="128736"/>
            <a:ext cx="7772400" cy="9828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2"/>
              </a:buClr>
              <a:buSzPts val="3600"/>
              <a:buFont typeface="Arial"/>
              <a:buNone/>
              <a:defRPr sz="3600" b="0"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15"/>
          <p:cNvSpPr txBox="1">
            <a:spLocks noGrp="1"/>
          </p:cNvSpPr>
          <p:nvPr>
            <p:ph type="body" idx="1"/>
          </p:nvPr>
        </p:nvSpPr>
        <p:spPr>
          <a:xfrm>
            <a:off x="685800" y="1268760"/>
            <a:ext cx="3810000" cy="482724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15"/>
          <p:cNvSpPr>
            <a:spLocks noGrp="1"/>
          </p:cNvSpPr>
          <p:nvPr>
            <p:ph type="clipArt" idx="2"/>
          </p:nvPr>
        </p:nvSpPr>
        <p:spPr>
          <a:xfrm>
            <a:off x="4648200" y="1268760"/>
            <a:ext cx="3810000" cy="482724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93" name="Google Shape;93;p15"/>
          <p:cNvCxnSpPr/>
          <p:nvPr/>
        </p:nvCxnSpPr>
        <p:spPr>
          <a:xfrm>
            <a:off x="628650" y="1111536"/>
            <a:ext cx="7886700" cy="0"/>
          </a:xfrm>
          <a:prstGeom prst="straightConnector1">
            <a:avLst/>
          </a:prstGeom>
          <a:noFill/>
          <a:ln w="19050" cap="flat" cmpd="sng">
            <a:solidFill>
              <a:srgbClr val="D8D8D8"/>
            </a:solidFill>
            <a:prstDash val="dash"/>
            <a:round/>
            <a:headEnd type="none" w="sm" len="sm"/>
            <a:tailEnd type="none" w="sm" len="sm"/>
          </a:ln>
        </p:spPr>
      </p:cxnSp>
      <p:sp>
        <p:nvSpPr>
          <p:cNvPr id="94" name="Google Shape;94;p15"/>
          <p:cNvSpPr txBox="1">
            <a:spLocks noGrp="1"/>
          </p:cNvSpPr>
          <p:nvPr>
            <p:ph type="ftr" idx="11"/>
          </p:nvPr>
        </p:nvSpPr>
        <p:spPr>
          <a:xfrm>
            <a:off x="4373197" y="6372324"/>
            <a:ext cx="3748211" cy="48026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5"/>
          <p:cNvSpPr txBox="1">
            <a:spLocks noGrp="1"/>
          </p:cNvSpPr>
          <p:nvPr>
            <p:ph type="sldNum" idx="12"/>
          </p:nvPr>
        </p:nvSpPr>
        <p:spPr>
          <a:xfrm>
            <a:off x="8172400" y="6358899"/>
            <a:ext cx="963947" cy="27753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a:lvl1pPr>
            <a:lvl2pPr marL="0" lvl="1" indent="0" algn="ctr">
              <a:spcBef>
                <a:spcPts val="0"/>
              </a:spcBef>
              <a:spcAft>
                <a:spcPts val="0"/>
              </a:spcAft>
              <a:buNone/>
              <a:defRPr/>
            </a:lvl2pPr>
            <a:lvl3pPr marL="0" lvl="2" indent="0" algn="ctr">
              <a:spcBef>
                <a:spcPts val="0"/>
              </a:spcBef>
              <a:spcAft>
                <a:spcPts val="0"/>
              </a:spcAft>
              <a:buNone/>
              <a:defRPr/>
            </a:lvl3pPr>
            <a:lvl4pPr marL="0" lvl="3" indent="0" algn="ctr">
              <a:spcBef>
                <a:spcPts val="0"/>
              </a:spcBef>
              <a:spcAft>
                <a:spcPts val="0"/>
              </a:spcAft>
              <a:buNone/>
              <a:defRPr/>
            </a:lvl4pPr>
            <a:lvl5pPr marL="0" lvl="4" indent="0" algn="ctr">
              <a:spcBef>
                <a:spcPts val="0"/>
              </a:spcBef>
              <a:spcAft>
                <a:spcPts val="0"/>
              </a:spcAft>
              <a:buNone/>
              <a:defRPr/>
            </a:lvl5pPr>
            <a:lvl6pPr marL="0" lvl="5" indent="0" algn="ctr">
              <a:spcBef>
                <a:spcPts val="0"/>
              </a:spcBef>
              <a:spcAft>
                <a:spcPts val="0"/>
              </a:spcAft>
              <a:buNone/>
              <a:defRPr/>
            </a:lvl6pPr>
            <a:lvl7pPr marL="0" lvl="6" indent="0" algn="ctr">
              <a:spcBef>
                <a:spcPts val="0"/>
              </a:spcBef>
              <a:spcAft>
                <a:spcPts val="0"/>
              </a:spcAft>
              <a:buNone/>
              <a:defRPr/>
            </a:lvl7pPr>
            <a:lvl8pPr marL="0" lvl="7" indent="0" algn="ctr">
              <a:spcBef>
                <a:spcPts val="0"/>
              </a:spcBef>
              <a:spcAft>
                <a:spcPts val="0"/>
              </a:spcAft>
              <a:buNone/>
              <a:defRPr/>
            </a:lvl8pPr>
            <a:lvl9pPr marL="0" lvl="8" indent="0" algn="ctr">
              <a:spcBef>
                <a:spcPts val="0"/>
              </a:spcBef>
              <a:spcAft>
                <a:spcPts val="0"/>
              </a:spcAft>
              <a:buNone/>
              <a:defRPr/>
            </a:lvl9pPr>
          </a:lstStyle>
          <a:p>
            <a:pPr marL="0" lvl="0" indent="0" algn="ctr" rtl="0">
              <a:spcBef>
                <a:spcPts val="0"/>
              </a:spcBef>
              <a:spcAft>
                <a:spcPts val="0"/>
              </a:spcAft>
              <a:buNone/>
            </a:pPr>
            <a:fld id="{00000000-1234-1234-1234-123412341234}" type="slidenum">
              <a:rPr lang="es-ES"/>
              <a:t>‹Nr.›</a:t>
            </a:fld>
            <a:endParaRPr/>
          </a:p>
        </p:txBody>
      </p:sp>
    </p:spTree>
  </p:cSld>
  <p:clrMapOvr>
    <a:masterClrMapping/>
  </p:clrMapOvr>
  <p:transition xmlns:p14="http://schemas.microsoft.com/office/powerpoint/2010/mai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Encabezado de sección Tipo 1" type="secHead">
  <p:cSld name="SECTION_HEADER">
    <p:spTree>
      <p:nvGrpSpPr>
        <p:cNvPr id="1" name="Shape 21"/>
        <p:cNvGrpSpPr/>
        <p:nvPr/>
      </p:nvGrpSpPr>
      <p:grpSpPr>
        <a:xfrm>
          <a:off x="0" y="0"/>
          <a:ext cx="0" cy="0"/>
          <a:chOff x="0" y="0"/>
          <a:chExt cx="0" cy="0"/>
        </a:xfrm>
      </p:grpSpPr>
      <p:pic>
        <p:nvPicPr>
          <p:cNvPr id="22" name="Google Shape;22;p3"/>
          <p:cNvPicPr preferRelativeResize="0"/>
          <p:nvPr/>
        </p:nvPicPr>
        <p:blipFill rotWithShape="1">
          <a:blip r:embed="rId2">
            <a:alphaModFix/>
          </a:blip>
          <a:srcRect/>
          <a:stretch/>
        </p:blipFill>
        <p:spPr>
          <a:xfrm>
            <a:off x="0" y="0"/>
            <a:ext cx="9144000" cy="3861048"/>
          </a:xfrm>
          <a:prstGeom prst="rect">
            <a:avLst/>
          </a:prstGeom>
          <a:noFill/>
          <a:ln>
            <a:noFill/>
          </a:ln>
          <a:effectLst>
            <a:outerShdw blurRad="50800" dist="38100" dir="2700000" algn="tl" rotWithShape="0">
              <a:srgbClr val="000000">
                <a:alpha val="40000"/>
              </a:srgbClr>
            </a:outerShdw>
          </a:effectLst>
        </p:spPr>
      </p:pic>
      <p:sp>
        <p:nvSpPr>
          <p:cNvPr id="23" name="Google Shape;23;p3"/>
          <p:cNvSpPr txBox="1">
            <a:spLocks noGrp="1"/>
          </p:cNvSpPr>
          <p:nvPr>
            <p:ph type="title"/>
          </p:nvPr>
        </p:nvSpPr>
        <p:spPr>
          <a:xfrm>
            <a:off x="535782" y="4581128"/>
            <a:ext cx="8341022" cy="2016224"/>
          </a:xfrm>
          <a:prstGeom prst="rect">
            <a:avLst/>
          </a:prstGeom>
          <a:noFill/>
          <a:ln>
            <a:noFill/>
          </a:ln>
        </p:spPr>
        <p:txBody>
          <a:bodyPr spcFirstLastPara="1" wrap="square" lIns="91425" tIns="45700" rIns="91425" bIns="45700" anchor="t" anchorCtr="0">
            <a:noAutofit/>
          </a:bodyPr>
          <a:lstStyle>
            <a:lvl1pPr lvl="0" algn="l">
              <a:lnSpc>
                <a:spcPct val="135000"/>
              </a:lnSpc>
              <a:spcBef>
                <a:spcPts val="0"/>
              </a:spcBef>
              <a:spcAft>
                <a:spcPts val="0"/>
              </a:spcAft>
              <a:buClr>
                <a:srgbClr val="77777B"/>
              </a:buClr>
              <a:buSzPts val="4000"/>
              <a:buFont typeface="Arial"/>
              <a:buNone/>
              <a:defRPr sz="4000" b="0" i="0">
                <a:solidFill>
                  <a:srgbClr val="77777B"/>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535782" y="4016506"/>
            <a:ext cx="8344791" cy="531377"/>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77777B"/>
              </a:buClr>
              <a:buSzPts val="2000"/>
              <a:buNone/>
              <a:defRPr sz="2000">
                <a:solidFill>
                  <a:srgbClr val="77777B"/>
                </a:solidFill>
              </a:defRPr>
            </a:lvl1pPr>
            <a:lvl2pPr marL="914400" lvl="1" indent="-228600" algn="l">
              <a:lnSpc>
                <a:spcPct val="90000"/>
              </a:lnSpc>
              <a:spcBef>
                <a:spcPts val="500"/>
              </a:spcBef>
              <a:spcAft>
                <a:spcPts val="0"/>
              </a:spcAft>
              <a:buClr>
                <a:srgbClr val="949495"/>
              </a:buClr>
              <a:buSzPts val="2000"/>
              <a:buNone/>
              <a:defRPr sz="2000">
                <a:solidFill>
                  <a:srgbClr val="949495"/>
                </a:solidFill>
              </a:defRPr>
            </a:lvl2pPr>
            <a:lvl3pPr marL="1371600" lvl="2" indent="-228600" algn="l">
              <a:lnSpc>
                <a:spcPct val="90000"/>
              </a:lnSpc>
              <a:spcBef>
                <a:spcPts val="500"/>
              </a:spcBef>
              <a:spcAft>
                <a:spcPts val="0"/>
              </a:spcAft>
              <a:buClr>
                <a:srgbClr val="949495"/>
              </a:buClr>
              <a:buSzPts val="1800"/>
              <a:buNone/>
              <a:defRPr sz="1800">
                <a:solidFill>
                  <a:srgbClr val="949495"/>
                </a:solidFill>
              </a:defRPr>
            </a:lvl3pPr>
            <a:lvl4pPr marL="1828800" lvl="3" indent="-228600" algn="l">
              <a:lnSpc>
                <a:spcPct val="90000"/>
              </a:lnSpc>
              <a:spcBef>
                <a:spcPts val="500"/>
              </a:spcBef>
              <a:spcAft>
                <a:spcPts val="0"/>
              </a:spcAft>
              <a:buClr>
                <a:srgbClr val="949495"/>
              </a:buClr>
              <a:buSzPts val="1600"/>
              <a:buNone/>
              <a:defRPr sz="1600">
                <a:solidFill>
                  <a:srgbClr val="949495"/>
                </a:solidFill>
              </a:defRPr>
            </a:lvl4pPr>
            <a:lvl5pPr marL="2286000" lvl="4" indent="-228600" algn="l">
              <a:lnSpc>
                <a:spcPct val="90000"/>
              </a:lnSpc>
              <a:spcBef>
                <a:spcPts val="500"/>
              </a:spcBef>
              <a:spcAft>
                <a:spcPts val="0"/>
              </a:spcAft>
              <a:buClr>
                <a:srgbClr val="949495"/>
              </a:buClr>
              <a:buSzPts val="1600"/>
              <a:buNone/>
              <a:defRPr sz="1600">
                <a:solidFill>
                  <a:srgbClr val="949495"/>
                </a:solidFill>
              </a:defRPr>
            </a:lvl5pPr>
            <a:lvl6pPr marL="2743200" lvl="5" indent="-228600" algn="l">
              <a:lnSpc>
                <a:spcPct val="90000"/>
              </a:lnSpc>
              <a:spcBef>
                <a:spcPts val="500"/>
              </a:spcBef>
              <a:spcAft>
                <a:spcPts val="0"/>
              </a:spcAft>
              <a:buClr>
                <a:srgbClr val="949495"/>
              </a:buClr>
              <a:buSzPts val="1600"/>
              <a:buNone/>
              <a:defRPr sz="1600">
                <a:solidFill>
                  <a:srgbClr val="949495"/>
                </a:solidFill>
              </a:defRPr>
            </a:lvl6pPr>
            <a:lvl7pPr marL="3200400" lvl="6" indent="-228600" algn="l">
              <a:lnSpc>
                <a:spcPct val="90000"/>
              </a:lnSpc>
              <a:spcBef>
                <a:spcPts val="500"/>
              </a:spcBef>
              <a:spcAft>
                <a:spcPts val="0"/>
              </a:spcAft>
              <a:buClr>
                <a:srgbClr val="949495"/>
              </a:buClr>
              <a:buSzPts val="1600"/>
              <a:buNone/>
              <a:defRPr sz="1600">
                <a:solidFill>
                  <a:srgbClr val="949495"/>
                </a:solidFill>
              </a:defRPr>
            </a:lvl7pPr>
            <a:lvl8pPr marL="3657600" lvl="7" indent="-228600" algn="l">
              <a:lnSpc>
                <a:spcPct val="90000"/>
              </a:lnSpc>
              <a:spcBef>
                <a:spcPts val="500"/>
              </a:spcBef>
              <a:spcAft>
                <a:spcPts val="0"/>
              </a:spcAft>
              <a:buClr>
                <a:srgbClr val="949495"/>
              </a:buClr>
              <a:buSzPts val="1600"/>
              <a:buNone/>
              <a:defRPr sz="1600">
                <a:solidFill>
                  <a:srgbClr val="949495"/>
                </a:solidFill>
              </a:defRPr>
            </a:lvl8pPr>
            <a:lvl9pPr marL="4114800" lvl="8" indent="-228600" algn="l">
              <a:lnSpc>
                <a:spcPct val="90000"/>
              </a:lnSpc>
              <a:spcBef>
                <a:spcPts val="500"/>
              </a:spcBef>
              <a:spcAft>
                <a:spcPts val="0"/>
              </a:spcAft>
              <a:buClr>
                <a:srgbClr val="949495"/>
              </a:buClr>
              <a:buSzPts val="1600"/>
              <a:buNone/>
              <a:defRPr sz="1600">
                <a:solidFill>
                  <a:srgbClr val="949495"/>
                </a:solidFill>
              </a:defRPr>
            </a:lvl9pPr>
          </a:lstStyle>
          <a:p>
            <a:endParaRPr/>
          </a:p>
        </p:txBody>
      </p:sp>
      <p:pic>
        <p:nvPicPr>
          <p:cNvPr id="25" name="Google Shape;25;p3"/>
          <p:cNvPicPr preferRelativeResize="0"/>
          <p:nvPr/>
        </p:nvPicPr>
        <p:blipFill rotWithShape="1">
          <a:blip r:embed="rId3">
            <a:alphaModFix/>
          </a:blip>
          <a:srcRect/>
          <a:stretch/>
        </p:blipFill>
        <p:spPr>
          <a:xfrm>
            <a:off x="2617546" y="189902"/>
            <a:ext cx="4177492" cy="3481244"/>
          </a:xfrm>
          <a:prstGeom prst="rect">
            <a:avLst/>
          </a:prstGeom>
          <a:noFill/>
          <a:ln>
            <a:noFill/>
          </a:ln>
        </p:spPr>
      </p:pic>
    </p:spTree>
  </p:cSld>
  <p:clrMapOvr>
    <a:masterClrMapping/>
  </p:clrMapOvr>
  <p:transition xmlns:p14="http://schemas.microsoft.com/office/powerpoint/2010/mai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611560" y="116632"/>
            <a:ext cx="7886700" cy="9828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2"/>
              </a:buClr>
              <a:buSzPts val="3600"/>
              <a:buFont typeface="Arial"/>
              <a:buNone/>
              <a:defRPr sz="3600" b="0"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8" name="Google Shape;28;p4"/>
          <p:cNvCxnSpPr/>
          <p:nvPr/>
        </p:nvCxnSpPr>
        <p:spPr>
          <a:xfrm>
            <a:off x="628650" y="1111536"/>
            <a:ext cx="7886700" cy="0"/>
          </a:xfrm>
          <a:prstGeom prst="straightConnector1">
            <a:avLst/>
          </a:prstGeom>
          <a:noFill/>
          <a:ln w="19050" cap="flat" cmpd="sng">
            <a:solidFill>
              <a:srgbClr val="D8D8D8"/>
            </a:solidFill>
            <a:prstDash val="dash"/>
            <a:round/>
            <a:headEnd type="none" w="sm" len="sm"/>
            <a:tailEnd type="none" w="sm" len="sm"/>
          </a:ln>
        </p:spPr>
      </p:cxnSp>
      <p:sp>
        <p:nvSpPr>
          <p:cNvPr id="29" name="Google Shape;29;p4"/>
          <p:cNvSpPr txBox="1">
            <a:spLocks noGrp="1"/>
          </p:cNvSpPr>
          <p:nvPr>
            <p:ph type="ftr" idx="11"/>
          </p:nvPr>
        </p:nvSpPr>
        <p:spPr>
          <a:xfrm>
            <a:off x="4373197" y="6372324"/>
            <a:ext cx="3748211" cy="48026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172400" y="6358899"/>
            <a:ext cx="963947" cy="27753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a:lvl1pPr>
            <a:lvl2pPr marL="0" lvl="1" indent="0" algn="ctr">
              <a:spcBef>
                <a:spcPts val="0"/>
              </a:spcBef>
              <a:spcAft>
                <a:spcPts val="0"/>
              </a:spcAft>
              <a:buNone/>
              <a:defRPr/>
            </a:lvl2pPr>
            <a:lvl3pPr marL="0" lvl="2" indent="0" algn="ctr">
              <a:spcBef>
                <a:spcPts val="0"/>
              </a:spcBef>
              <a:spcAft>
                <a:spcPts val="0"/>
              </a:spcAft>
              <a:buNone/>
              <a:defRPr/>
            </a:lvl3pPr>
            <a:lvl4pPr marL="0" lvl="3" indent="0" algn="ctr">
              <a:spcBef>
                <a:spcPts val="0"/>
              </a:spcBef>
              <a:spcAft>
                <a:spcPts val="0"/>
              </a:spcAft>
              <a:buNone/>
              <a:defRPr/>
            </a:lvl4pPr>
            <a:lvl5pPr marL="0" lvl="4" indent="0" algn="ctr">
              <a:spcBef>
                <a:spcPts val="0"/>
              </a:spcBef>
              <a:spcAft>
                <a:spcPts val="0"/>
              </a:spcAft>
              <a:buNone/>
              <a:defRPr/>
            </a:lvl5pPr>
            <a:lvl6pPr marL="0" lvl="5" indent="0" algn="ctr">
              <a:spcBef>
                <a:spcPts val="0"/>
              </a:spcBef>
              <a:spcAft>
                <a:spcPts val="0"/>
              </a:spcAft>
              <a:buNone/>
              <a:defRPr/>
            </a:lvl6pPr>
            <a:lvl7pPr marL="0" lvl="6" indent="0" algn="ctr">
              <a:spcBef>
                <a:spcPts val="0"/>
              </a:spcBef>
              <a:spcAft>
                <a:spcPts val="0"/>
              </a:spcAft>
              <a:buNone/>
              <a:defRPr/>
            </a:lvl7pPr>
            <a:lvl8pPr marL="0" lvl="7" indent="0" algn="ctr">
              <a:spcBef>
                <a:spcPts val="0"/>
              </a:spcBef>
              <a:spcAft>
                <a:spcPts val="0"/>
              </a:spcAft>
              <a:buNone/>
              <a:defRPr/>
            </a:lvl8pPr>
            <a:lvl9pPr marL="0" lvl="8" indent="0" algn="ctr">
              <a:spcBef>
                <a:spcPts val="0"/>
              </a:spcBef>
              <a:spcAft>
                <a:spcPts val="0"/>
              </a:spcAft>
              <a:buNone/>
              <a:defRPr/>
            </a:lvl9pPr>
          </a:lstStyle>
          <a:p>
            <a:pPr marL="0" lvl="0" indent="0" algn="ctr" rtl="0">
              <a:spcBef>
                <a:spcPts val="0"/>
              </a:spcBef>
              <a:spcAft>
                <a:spcPts val="0"/>
              </a:spcAft>
              <a:buNone/>
            </a:pPr>
            <a:fld id="{00000000-1234-1234-1234-123412341234}" type="slidenum">
              <a:rPr lang="es-ES"/>
              <a:t>‹Nr.›</a:t>
            </a:fld>
            <a:endParaRPr/>
          </a:p>
        </p:txBody>
      </p:sp>
    </p:spTree>
  </p:cSld>
  <p:clrMapOvr>
    <a:masterClrMapping/>
  </p:clrMapOvr>
  <p:transition xmlns:p14="http://schemas.microsoft.com/office/powerpoint/2010/mai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628650" y="116633"/>
            <a:ext cx="7886700" cy="98344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2"/>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628650" y="1162338"/>
            <a:ext cx="7886700" cy="5014625"/>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3A3838"/>
              </a:buClr>
              <a:buSzPts val="2800"/>
              <a:buChar char="•"/>
              <a:defRPr>
                <a:solidFill>
                  <a:srgbClr val="3A3838"/>
                </a:solidFill>
              </a:defRPr>
            </a:lvl1pPr>
            <a:lvl2pPr marL="914400" lvl="1" indent="-381000" algn="l">
              <a:lnSpc>
                <a:spcPct val="90000"/>
              </a:lnSpc>
              <a:spcBef>
                <a:spcPts val="500"/>
              </a:spcBef>
              <a:spcAft>
                <a:spcPts val="0"/>
              </a:spcAft>
              <a:buClr>
                <a:srgbClr val="3A3838"/>
              </a:buClr>
              <a:buSzPts val="2400"/>
              <a:buChar char="•"/>
              <a:defRPr>
                <a:solidFill>
                  <a:srgbClr val="3A3838"/>
                </a:solidFill>
              </a:defRPr>
            </a:lvl2pPr>
            <a:lvl3pPr marL="1371600" lvl="2" indent="-355600" algn="l">
              <a:lnSpc>
                <a:spcPct val="90000"/>
              </a:lnSpc>
              <a:spcBef>
                <a:spcPts val="500"/>
              </a:spcBef>
              <a:spcAft>
                <a:spcPts val="0"/>
              </a:spcAft>
              <a:buClr>
                <a:srgbClr val="3A3838"/>
              </a:buClr>
              <a:buSzPts val="2000"/>
              <a:buChar char="•"/>
              <a:defRPr>
                <a:solidFill>
                  <a:srgbClr val="3A3838"/>
                </a:solidFill>
              </a:defRPr>
            </a:lvl3pPr>
            <a:lvl4pPr marL="1828800" lvl="3" indent="-342900" algn="l">
              <a:lnSpc>
                <a:spcPct val="90000"/>
              </a:lnSpc>
              <a:spcBef>
                <a:spcPts val="500"/>
              </a:spcBef>
              <a:spcAft>
                <a:spcPts val="0"/>
              </a:spcAft>
              <a:buClr>
                <a:srgbClr val="3A3838"/>
              </a:buClr>
              <a:buSzPts val="1800"/>
              <a:buChar char="•"/>
              <a:defRPr>
                <a:solidFill>
                  <a:srgbClr val="3A3838"/>
                </a:solidFill>
              </a:defRPr>
            </a:lvl4pPr>
            <a:lvl5pPr marL="2286000" lvl="4" indent="-342900" algn="l">
              <a:lnSpc>
                <a:spcPct val="90000"/>
              </a:lnSpc>
              <a:spcBef>
                <a:spcPts val="500"/>
              </a:spcBef>
              <a:spcAft>
                <a:spcPts val="0"/>
              </a:spcAft>
              <a:buClr>
                <a:srgbClr val="3A3838"/>
              </a:buClr>
              <a:buSzPts val="1800"/>
              <a:buChar char="•"/>
              <a:defRPr>
                <a:solidFill>
                  <a:srgbClr val="3A383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9" name="Google Shape;39;p6"/>
          <p:cNvCxnSpPr/>
          <p:nvPr/>
        </p:nvCxnSpPr>
        <p:spPr>
          <a:xfrm>
            <a:off x="628650" y="1111536"/>
            <a:ext cx="7886700" cy="0"/>
          </a:xfrm>
          <a:prstGeom prst="straightConnector1">
            <a:avLst/>
          </a:prstGeom>
          <a:noFill/>
          <a:ln w="19050" cap="flat" cmpd="sng">
            <a:solidFill>
              <a:srgbClr val="D8D8D8"/>
            </a:solidFill>
            <a:prstDash val="dash"/>
            <a:round/>
            <a:headEnd type="none" w="sm" len="sm"/>
            <a:tailEnd type="none" w="sm" len="sm"/>
          </a:ln>
        </p:spPr>
      </p:cxnSp>
      <p:sp>
        <p:nvSpPr>
          <p:cNvPr id="40" name="Google Shape;40;p6"/>
          <p:cNvSpPr txBox="1">
            <a:spLocks noGrp="1"/>
          </p:cNvSpPr>
          <p:nvPr>
            <p:ph type="ftr" idx="11"/>
          </p:nvPr>
        </p:nvSpPr>
        <p:spPr>
          <a:xfrm>
            <a:off x="4373197" y="6372324"/>
            <a:ext cx="3748211" cy="48026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8172400" y="6358899"/>
            <a:ext cx="963947" cy="27753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a:lvl1pPr>
            <a:lvl2pPr marL="0" lvl="1" indent="0" algn="ctr">
              <a:spcBef>
                <a:spcPts val="0"/>
              </a:spcBef>
              <a:spcAft>
                <a:spcPts val="0"/>
              </a:spcAft>
              <a:buNone/>
              <a:defRPr/>
            </a:lvl2pPr>
            <a:lvl3pPr marL="0" lvl="2" indent="0" algn="ctr">
              <a:spcBef>
                <a:spcPts val="0"/>
              </a:spcBef>
              <a:spcAft>
                <a:spcPts val="0"/>
              </a:spcAft>
              <a:buNone/>
              <a:defRPr/>
            </a:lvl3pPr>
            <a:lvl4pPr marL="0" lvl="3" indent="0" algn="ctr">
              <a:spcBef>
                <a:spcPts val="0"/>
              </a:spcBef>
              <a:spcAft>
                <a:spcPts val="0"/>
              </a:spcAft>
              <a:buNone/>
              <a:defRPr/>
            </a:lvl4pPr>
            <a:lvl5pPr marL="0" lvl="4" indent="0" algn="ctr">
              <a:spcBef>
                <a:spcPts val="0"/>
              </a:spcBef>
              <a:spcAft>
                <a:spcPts val="0"/>
              </a:spcAft>
              <a:buNone/>
              <a:defRPr/>
            </a:lvl5pPr>
            <a:lvl6pPr marL="0" lvl="5" indent="0" algn="ctr">
              <a:spcBef>
                <a:spcPts val="0"/>
              </a:spcBef>
              <a:spcAft>
                <a:spcPts val="0"/>
              </a:spcAft>
              <a:buNone/>
              <a:defRPr/>
            </a:lvl6pPr>
            <a:lvl7pPr marL="0" lvl="6" indent="0" algn="ctr">
              <a:spcBef>
                <a:spcPts val="0"/>
              </a:spcBef>
              <a:spcAft>
                <a:spcPts val="0"/>
              </a:spcAft>
              <a:buNone/>
              <a:defRPr/>
            </a:lvl7pPr>
            <a:lvl8pPr marL="0" lvl="7" indent="0" algn="ctr">
              <a:spcBef>
                <a:spcPts val="0"/>
              </a:spcBef>
              <a:spcAft>
                <a:spcPts val="0"/>
              </a:spcAft>
              <a:buNone/>
              <a:defRPr/>
            </a:lvl8pPr>
            <a:lvl9pPr marL="0" lvl="8" indent="0" algn="ctr">
              <a:spcBef>
                <a:spcPts val="0"/>
              </a:spcBef>
              <a:spcAft>
                <a:spcPts val="0"/>
              </a:spcAft>
              <a:buNone/>
              <a:defRPr/>
            </a:lvl9pPr>
          </a:lstStyle>
          <a:p>
            <a:pPr marL="0" lvl="0" indent="0" algn="ctr" rtl="0">
              <a:spcBef>
                <a:spcPts val="0"/>
              </a:spcBef>
              <a:spcAft>
                <a:spcPts val="0"/>
              </a:spcAft>
              <a:buNone/>
            </a:pPr>
            <a:fld id="{00000000-1234-1234-1234-123412341234}" type="slidenum">
              <a:rPr lang="es-ES"/>
              <a:t>‹Nr.›</a:t>
            </a:fld>
            <a:endParaRPr/>
          </a:p>
        </p:txBody>
      </p:sp>
    </p:spTree>
  </p:cSld>
  <p:clrMapOvr>
    <a:masterClrMapping/>
  </p:clrMapOvr>
  <p:transition xmlns:p14="http://schemas.microsoft.com/office/powerpoint/2010/main" spd="slow">
    <p:push/>
  </p:transition>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2"/>
        <p:cNvGrpSpPr/>
        <p:nvPr/>
      </p:nvGrpSpPr>
      <p:grpSpPr>
        <a:xfrm>
          <a:off x="0" y="0"/>
          <a:ext cx="0" cy="0"/>
          <a:chOff x="0" y="0"/>
          <a:chExt cx="0" cy="0"/>
        </a:xfrm>
      </p:grpSpPr>
      <p:sp>
        <p:nvSpPr>
          <p:cNvPr id="43" name="Google Shape;43;p7"/>
          <p:cNvSpPr txBox="1">
            <a:spLocks noGrp="1"/>
          </p:cNvSpPr>
          <p:nvPr>
            <p:ph type="body" idx="1"/>
          </p:nvPr>
        </p:nvSpPr>
        <p:spPr>
          <a:xfrm>
            <a:off x="628650" y="1304741"/>
            <a:ext cx="3867150" cy="487222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2"/>
          </p:nvPr>
        </p:nvSpPr>
        <p:spPr>
          <a:xfrm>
            <a:off x="4648200" y="1304741"/>
            <a:ext cx="3867150" cy="4872222"/>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5" name="Google Shape;45;p7"/>
          <p:cNvCxnSpPr/>
          <p:nvPr/>
        </p:nvCxnSpPr>
        <p:spPr>
          <a:xfrm>
            <a:off x="628650" y="1124744"/>
            <a:ext cx="7886700" cy="0"/>
          </a:xfrm>
          <a:prstGeom prst="straightConnector1">
            <a:avLst/>
          </a:prstGeom>
          <a:noFill/>
          <a:ln w="19050" cap="flat" cmpd="sng">
            <a:solidFill>
              <a:srgbClr val="D8D8D8"/>
            </a:solidFill>
            <a:prstDash val="dash"/>
            <a:round/>
            <a:headEnd type="none" w="sm" len="sm"/>
            <a:tailEnd type="none" w="sm" len="sm"/>
          </a:ln>
        </p:spPr>
      </p:cxnSp>
      <p:sp>
        <p:nvSpPr>
          <p:cNvPr id="46" name="Google Shape;46;p7"/>
          <p:cNvSpPr txBox="1">
            <a:spLocks noGrp="1"/>
          </p:cNvSpPr>
          <p:nvPr>
            <p:ph type="ftr" idx="11"/>
          </p:nvPr>
        </p:nvSpPr>
        <p:spPr>
          <a:xfrm>
            <a:off x="4373197" y="6372324"/>
            <a:ext cx="3748211" cy="48026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sldNum" idx="12"/>
          </p:nvPr>
        </p:nvSpPr>
        <p:spPr>
          <a:xfrm>
            <a:off x="8172400" y="6358899"/>
            <a:ext cx="963947" cy="27753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a:lvl1pPr>
            <a:lvl2pPr marL="0" lvl="1" indent="0" algn="ctr">
              <a:spcBef>
                <a:spcPts val="0"/>
              </a:spcBef>
              <a:spcAft>
                <a:spcPts val="0"/>
              </a:spcAft>
              <a:buNone/>
              <a:defRPr/>
            </a:lvl2pPr>
            <a:lvl3pPr marL="0" lvl="2" indent="0" algn="ctr">
              <a:spcBef>
                <a:spcPts val="0"/>
              </a:spcBef>
              <a:spcAft>
                <a:spcPts val="0"/>
              </a:spcAft>
              <a:buNone/>
              <a:defRPr/>
            </a:lvl3pPr>
            <a:lvl4pPr marL="0" lvl="3" indent="0" algn="ctr">
              <a:spcBef>
                <a:spcPts val="0"/>
              </a:spcBef>
              <a:spcAft>
                <a:spcPts val="0"/>
              </a:spcAft>
              <a:buNone/>
              <a:defRPr/>
            </a:lvl4pPr>
            <a:lvl5pPr marL="0" lvl="4" indent="0" algn="ctr">
              <a:spcBef>
                <a:spcPts val="0"/>
              </a:spcBef>
              <a:spcAft>
                <a:spcPts val="0"/>
              </a:spcAft>
              <a:buNone/>
              <a:defRPr/>
            </a:lvl5pPr>
            <a:lvl6pPr marL="0" lvl="5" indent="0" algn="ctr">
              <a:spcBef>
                <a:spcPts val="0"/>
              </a:spcBef>
              <a:spcAft>
                <a:spcPts val="0"/>
              </a:spcAft>
              <a:buNone/>
              <a:defRPr/>
            </a:lvl6pPr>
            <a:lvl7pPr marL="0" lvl="6" indent="0" algn="ctr">
              <a:spcBef>
                <a:spcPts val="0"/>
              </a:spcBef>
              <a:spcAft>
                <a:spcPts val="0"/>
              </a:spcAft>
              <a:buNone/>
              <a:defRPr/>
            </a:lvl7pPr>
            <a:lvl8pPr marL="0" lvl="7" indent="0" algn="ctr">
              <a:spcBef>
                <a:spcPts val="0"/>
              </a:spcBef>
              <a:spcAft>
                <a:spcPts val="0"/>
              </a:spcAft>
              <a:buNone/>
              <a:defRPr/>
            </a:lvl8pPr>
            <a:lvl9pPr marL="0" lvl="8" indent="0" algn="ctr">
              <a:spcBef>
                <a:spcPts val="0"/>
              </a:spcBef>
              <a:spcAft>
                <a:spcPts val="0"/>
              </a:spcAft>
              <a:buNone/>
              <a:defRPr/>
            </a:lvl9pPr>
          </a:lstStyle>
          <a:p>
            <a:pPr marL="0" lvl="0" indent="0" algn="ctr" rtl="0">
              <a:spcBef>
                <a:spcPts val="0"/>
              </a:spcBef>
              <a:spcAft>
                <a:spcPts val="0"/>
              </a:spcAft>
              <a:buNone/>
            </a:pPr>
            <a:fld id="{00000000-1234-1234-1234-123412341234}" type="slidenum">
              <a:rPr lang="es-ES"/>
              <a:t>‹Nr.›</a:t>
            </a:fld>
            <a:endParaRPr/>
          </a:p>
        </p:txBody>
      </p:sp>
      <p:sp>
        <p:nvSpPr>
          <p:cNvPr id="48" name="Google Shape;48;p7"/>
          <p:cNvSpPr txBox="1">
            <a:spLocks noGrp="1"/>
          </p:cNvSpPr>
          <p:nvPr>
            <p:ph type="title"/>
          </p:nvPr>
        </p:nvSpPr>
        <p:spPr>
          <a:xfrm>
            <a:off x="628650" y="123824"/>
            <a:ext cx="7886700" cy="9828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2"/>
              </a:buClr>
              <a:buSzPts val="3600"/>
              <a:buFont typeface="Arial"/>
              <a:buNone/>
              <a:defRPr sz="3600" b="0"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xmlns:p14="http://schemas.microsoft.com/office/powerpoint/2010/mai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abla de contenido">
  <p:cSld name="Tabla de contenido">
    <p:spTree>
      <p:nvGrpSpPr>
        <p:cNvPr id="1" name="Shape 58"/>
        <p:cNvGrpSpPr/>
        <p:nvPr/>
      </p:nvGrpSpPr>
      <p:grpSpPr>
        <a:xfrm>
          <a:off x="0" y="0"/>
          <a:ext cx="0" cy="0"/>
          <a:chOff x="0" y="0"/>
          <a:chExt cx="0" cy="0"/>
        </a:xfrm>
      </p:grpSpPr>
      <p:pic>
        <p:nvPicPr>
          <p:cNvPr id="59" name="Google Shape;59;p9"/>
          <p:cNvPicPr preferRelativeResize="0"/>
          <p:nvPr/>
        </p:nvPicPr>
        <p:blipFill rotWithShape="1">
          <a:blip r:embed="rId2">
            <a:alphaModFix/>
          </a:blip>
          <a:srcRect/>
          <a:stretch/>
        </p:blipFill>
        <p:spPr>
          <a:xfrm>
            <a:off x="0" y="0"/>
            <a:ext cx="7380312" cy="6858000"/>
          </a:xfrm>
          <a:prstGeom prst="rect">
            <a:avLst/>
          </a:prstGeom>
          <a:noFill/>
          <a:ln>
            <a:noFill/>
          </a:ln>
          <a:effectLst>
            <a:outerShdw blurRad="50800" dist="38100" dir="2700000" algn="tl" rotWithShape="0">
              <a:srgbClr val="000000">
                <a:alpha val="40000"/>
              </a:srgbClr>
            </a:outerShdw>
          </a:effectLst>
        </p:spPr>
      </p:pic>
      <p:sp>
        <p:nvSpPr>
          <p:cNvPr id="60" name="Google Shape;60;p9"/>
          <p:cNvSpPr txBox="1">
            <a:spLocks noGrp="1"/>
          </p:cNvSpPr>
          <p:nvPr>
            <p:ph type="title"/>
          </p:nvPr>
        </p:nvSpPr>
        <p:spPr>
          <a:xfrm>
            <a:off x="614374" y="868363"/>
            <a:ext cx="6477906" cy="90445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6000"/>
              <a:buFont typeface="Arial"/>
              <a:buNone/>
              <a:defRPr sz="600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9"/>
          <p:cNvSpPr txBox="1">
            <a:spLocks noGrp="1"/>
          </p:cNvSpPr>
          <p:nvPr>
            <p:ph type="body" idx="1"/>
          </p:nvPr>
        </p:nvSpPr>
        <p:spPr>
          <a:xfrm>
            <a:off x="795200" y="1844824"/>
            <a:ext cx="6297080" cy="4276577"/>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rgbClr val="3A3838"/>
              </a:buClr>
              <a:buSzPts val="2400"/>
              <a:buFont typeface="Arial"/>
              <a:buChar char="•"/>
              <a:defRPr sz="2400">
                <a:solidFill>
                  <a:srgbClr val="3A3838"/>
                </a:solidFill>
              </a:defRPr>
            </a:lvl1pPr>
            <a:lvl2pPr marL="914400" lvl="1" indent="-228600" algn="l">
              <a:lnSpc>
                <a:spcPct val="90000"/>
              </a:lnSpc>
              <a:spcBef>
                <a:spcPts val="500"/>
              </a:spcBef>
              <a:spcAft>
                <a:spcPts val="0"/>
              </a:spcAft>
              <a:buClr>
                <a:srgbClr val="949495"/>
              </a:buClr>
              <a:buSzPts val="2000"/>
              <a:buNone/>
              <a:defRPr sz="2000">
                <a:solidFill>
                  <a:srgbClr val="949495"/>
                </a:solidFill>
              </a:defRPr>
            </a:lvl2pPr>
            <a:lvl3pPr marL="1371600" lvl="2" indent="-228600" algn="l">
              <a:lnSpc>
                <a:spcPct val="90000"/>
              </a:lnSpc>
              <a:spcBef>
                <a:spcPts val="500"/>
              </a:spcBef>
              <a:spcAft>
                <a:spcPts val="0"/>
              </a:spcAft>
              <a:buClr>
                <a:srgbClr val="949495"/>
              </a:buClr>
              <a:buSzPts val="1800"/>
              <a:buNone/>
              <a:defRPr sz="1800">
                <a:solidFill>
                  <a:srgbClr val="949495"/>
                </a:solidFill>
              </a:defRPr>
            </a:lvl3pPr>
            <a:lvl4pPr marL="1828800" lvl="3" indent="-228600" algn="l">
              <a:lnSpc>
                <a:spcPct val="90000"/>
              </a:lnSpc>
              <a:spcBef>
                <a:spcPts val="500"/>
              </a:spcBef>
              <a:spcAft>
                <a:spcPts val="0"/>
              </a:spcAft>
              <a:buClr>
                <a:srgbClr val="949495"/>
              </a:buClr>
              <a:buSzPts val="1600"/>
              <a:buNone/>
              <a:defRPr sz="1600">
                <a:solidFill>
                  <a:srgbClr val="949495"/>
                </a:solidFill>
              </a:defRPr>
            </a:lvl4pPr>
            <a:lvl5pPr marL="2286000" lvl="4" indent="-228600" algn="l">
              <a:lnSpc>
                <a:spcPct val="90000"/>
              </a:lnSpc>
              <a:spcBef>
                <a:spcPts val="500"/>
              </a:spcBef>
              <a:spcAft>
                <a:spcPts val="0"/>
              </a:spcAft>
              <a:buClr>
                <a:srgbClr val="949495"/>
              </a:buClr>
              <a:buSzPts val="1600"/>
              <a:buNone/>
              <a:defRPr sz="1600">
                <a:solidFill>
                  <a:srgbClr val="949495"/>
                </a:solidFill>
              </a:defRPr>
            </a:lvl5pPr>
            <a:lvl6pPr marL="2743200" lvl="5" indent="-228600" algn="l">
              <a:lnSpc>
                <a:spcPct val="90000"/>
              </a:lnSpc>
              <a:spcBef>
                <a:spcPts val="500"/>
              </a:spcBef>
              <a:spcAft>
                <a:spcPts val="0"/>
              </a:spcAft>
              <a:buClr>
                <a:srgbClr val="949495"/>
              </a:buClr>
              <a:buSzPts val="1600"/>
              <a:buNone/>
              <a:defRPr sz="1600">
                <a:solidFill>
                  <a:srgbClr val="949495"/>
                </a:solidFill>
              </a:defRPr>
            </a:lvl6pPr>
            <a:lvl7pPr marL="3200400" lvl="6" indent="-228600" algn="l">
              <a:lnSpc>
                <a:spcPct val="90000"/>
              </a:lnSpc>
              <a:spcBef>
                <a:spcPts val="500"/>
              </a:spcBef>
              <a:spcAft>
                <a:spcPts val="0"/>
              </a:spcAft>
              <a:buClr>
                <a:srgbClr val="949495"/>
              </a:buClr>
              <a:buSzPts val="1600"/>
              <a:buNone/>
              <a:defRPr sz="1600">
                <a:solidFill>
                  <a:srgbClr val="949495"/>
                </a:solidFill>
              </a:defRPr>
            </a:lvl7pPr>
            <a:lvl8pPr marL="3657600" lvl="7" indent="-228600" algn="l">
              <a:lnSpc>
                <a:spcPct val="90000"/>
              </a:lnSpc>
              <a:spcBef>
                <a:spcPts val="500"/>
              </a:spcBef>
              <a:spcAft>
                <a:spcPts val="0"/>
              </a:spcAft>
              <a:buClr>
                <a:srgbClr val="949495"/>
              </a:buClr>
              <a:buSzPts val="1600"/>
              <a:buNone/>
              <a:defRPr sz="1600">
                <a:solidFill>
                  <a:srgbClr val="949495"/>
                </a:solidFill>
              </a:defRPr>
            </a:lvl8pPr>
            <a:lvl9pPr marL="4114800" lvl="8" indent="-228600" algn="l">
              <a:lnSpc>
                <a:spcPct val="90000"/>
              </a:lnSpc>
              <a:spcBef>
                <a:spcPts val="500"/>
              </a:spcBef>
              <a:spcAft>
                <a:spcPts val="0"/>
              </a:spcAft>
              <a:buClr>
                <a:srgbClr val="949495"/>
              </a:buClr>
              <a:buSzPts val="1600"/>
              <a:buNone/>
              <a:defRPr sz="1600">
                <a:solidFill>
                  <a:srgbClr val="949495"/>
                </a:solidFill>
              </a:defRPr>
            </a:lvl9pPr>
          </a:lstStyle>
          <a:p>
            <a:endParaRPr/>
          </a:p>
        </p:txBody>
      </p:sp>
      <p:sp>
        <p:nvSpPr>
          <p:cNvPr id="62" name="Google Shape;62;p9"/>
          <p:cNvSpPr/>
          <p:nvPr/>
        </p:nvSpPr>
        <p:spPr>
          <a:xfrm flipH="1">
            <a:off x="781865" y="1844823"/>
            <a:ext cx="45719" cy="42765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xmlns:p14="http://schemas.microsoft.com/office/powerpoint/2010/mai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63"/>
        <p:cNvGrpSpPr/>
        <p:nvPr/>
      </p:nvGrpSpPr>
      <p:grpSpPr>
        <a:xfrm>
          <a:off x="0" y="0"/>
          <a:ext cx="0" cy="0"/>
          <a:chOff x="0" y="0"/>
          <a:chExt cx="0" cy="0"/>
        </a:xfrm>
      </p:grpSpPr>
      <p:sp>
        <p:nvSpPr>
          <p:cNvPr id="64" name="Google Shape;64;p10"/>
          <p:cNvSpPr txBox="1">
            <a:spLocks noGrp="1"/>
          </p:cNvSpPr>
          <p:nvPr>
            <p:ph type="ftr" idx="11"/>
          </p:nvPr>
        </p:nvSpPr>
        <p:spPr>
          <a:xfrm>
            <a:off x="4373197" y="6372324"/>
            <a:ext cx="3748211" cy="48026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0"/>
          <p:cNvSpPr txBox="1">
            <a:spLocks noGrp="1"/>
          </p:cNvSpPr>
          <p:nvPr>
            <p:ph type="sldNum" idx="12"/>
          </p:nvPr>
        </p:nvSpPr>
        <p:spPr>
          <a:xfrm>
            <a:off x="8172400" y="6358899"/>
            <a:ext cx="963947" cy="27753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a:lvl1pPr>
            <a:lvl2pPr marL="0" lvl="1" indent="0" algn="ctr">
              <a:spcBef>
                <a:spcPts val="0"/>
              </a:spcBef>
              <a:spcAft>
                <a:spcPts val="0"/>
              </a:spcAft>
              <a:buNone/>
              <a:defRPr/>
            </a:lvl2pPr>
            <a:lvl3pPr marL="0" lvl="2" indent="0" algn="ctr">
              <a:spcBef>
                <a:spcPts val="0"/>
              </a:spcBef>
              <a:spcAft>
                <a:spcPts val="0"/>
              </a:spcAft>
              <a:buNone/>
              <a:defRPr/>
            </a:lvl3pPr>
            <a:lvl4pPr marL="0" lvl="3" indent="0" algn="ctr">
              <a:spcBef>
                <a:spcPts val="0"/>
              </a:spcBef>
              <a:spcAft>
                <a:spcPts val="0"/>
              </a:spcAft>
              <a:buNone/>
              <a:defRPr/>
            </a:lvl4pPr>
            <a:lvl5pPr marL="0" lvl="4" indent="0" algn="ctr">
              <a:spcBef>
                <a:spcPts val="0"/>
              </a:spcBef>
              <a:spcAft>
                <a:spcPts val="0"/>
              </a:spcAft>
              <a:buNone/>
              <a:defRPr/>
            </a:lvl5pPr>
            <a:lvl6pPr marL="0" lvl="5" indent="0" algn="ctr">
              <a:spcBef>
                <a:spcPts val="0"/>
              </a:spcBef>
              <a:spcAft>
                <a:spcPts val="0"/>
              </a:spcAft>
              <a:buNone/>
              <a:defRPr/>
            </a:lvl6pPr>
            <a:lvl7pPr marL="0" lvl="6" indent="0" algn="ctr">
              <a:spcBef>
                <a:spcPts val="0"/>
              </a:spcBef>
              <a:spcAft>
                <a:spcPts val="0"/>
              </a:spcAft>
              <a:buNone/>
              <a:defRPr/>
            </a:lvl7pPr>
            <a:lvl8pPr marL="0" lvl="7" indent="0" algn="ctr">
              <a:spcBef>
                <a:spcPts val="0"/>
              </a:spcBef>
              <a:spcAft>
                <a:spcPts val="0"/>
              </a:spcAft>
              <a:buNone/>
              <a:defRPr/>
            </a:lvl8pPr>
            <a:lvl9pPr marL="0" lvl="8" indent="0" algn="ctr">
              <a:spcBef>
                <a:spcPts val="0"/>
              </a:spcBef>
              <a:spcAft>
                <a:spcPts val="0"/>
              </a:spcAft>
              <a:buNone/>
              <a:defRPr/>
            </a:lvl9pPr>
          </a:lstStyle>
          <a:p>
            <a:pPr marL="0" lvl="0" indent="0" algn="ctr" rtl="0">
              <a:spcBef>
                <a:spcPts val="0"/>
              </a:spcBef>
              <a:spcAft>
                <a:spcPts val="0"/>
              </a:spcAft>
              <a:buNone/>
            </a:pPr>
            <a:fld id="{00000000-1234-1234-1234-123412341234}" type="slidenum">
              <a:rPr lang="es-ES"/>
              <a:t>‹Nr.›</a:t>
            </a:fld>
            <a:endParaRPr/>
          </a:p>
        </p:txBody>
      </p:sp>
    </p:spTree>
  </p:cSld>
  <p:clrMapOvr>
    <a:masterClrMapping/>
  </p:clrMapOvr>
  <p:transition xmlns:p14="http://schemas.microsoft.com/office/powerpoint/2010/mai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6"/>
        <p:cNvGrpSpPr/>
        <p:nvPr/>
      </p:nvGrpSpPr>
      <p:grpSpPr>
        <a:xfrm>
          <a:off x="0" y="0"/>
          <a:ext cx="0" cy="0"/>
          <a:chOff x="0" y="0"/>
          <a:chExt cx="0" cy="0"/>
        </a:xfrm>
      </p:grpSpPr>
      <p:sp>
        <p:nvSpPr>
          <p:cNvPr id="67" name="Google Shape;67;p11"/>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2"/>
              </a:buClr>
              <a:buSzPts val="3200"/>
              <a:buFont typeface="Arial"/>
              <a:buNone/>
              <a:defRPr sz="3200" b="0"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1"/>
          <p:cNvSpPr txBox="1">
            <a:spLocks noGrp="1"/>
          </p:cNvSpPr>
          <p:nvPr>
            <p:ph type="body" idx="1"/>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9" name="Google Shape;69;p11"/>
          <p:cNvSpPr txBox="1">
            <a:spLocks noGrp="1"/>
          </p:cNvSpPr>
          <p:nvPr>
            <p:ph type="body" idx="2"/>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11"/>
          <p:cNvSpPr txBox="1">
            <a:spLocks noGrp="1"/>
          </p:cNvSpPr>
          <p:nvPr>
            <p:ph type="ftr" idx="11"/>
          </p:nvPr>
        </p:nvSpPr>
        <p:spPr>
          <a:xfrm>
            <a:off x="4373197" y="6372324"/>
            <a:ext cx="3748211" cy="48026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1"/>
          <p:cNvSpPr txBox="1">
            <a:spLocks noGrp="1"/>
          </p:cNvSpPr>
          <p:nvPr>
            <p:ph type="sldNum" idx="12"/>
          </p:nvPr>
        </p:nvSpPr>
        <p:spPr>
          <a:xfrm>
            <a:off x="8172400" y="6358899"/>
            <a:ext cx="963947" cy="27753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a:lvl1pPr>
            <a:lvl2pPr marL="0" lvl="1" indent="0" algn="ctr">
              <a:spcBef>
                <a:spcPts val="0"/>
              </a:spcBef>
              <a:spcAft>
                <a:spcPts val="0"/>
              </a:spcAft>
              <a:buNone/>
              <a:defRPr/>
            </a:lvl2pPr>
            <a:lvl3pPr marL="0" lvl="2" indent="0" algn="ctr">
              <a:spcBef>
                <a:spcPts val="0"/>
              </a:spcBef>
              <a:spcAft>
                <a:spcPts val="0"/>
              </a:spcAft>
              <a:buNone/>
              <a:defRPr/>
            </a:lvl3pPr>
            <a:lvl4pPr marL="0" lvl="3" indent="0" algn="ctr">
              <a:spcBef>
                <a:spcPts val="0"/>
              </a:spcBef>
              <a:spcAft>
                <a:spcPts val="0"/>
              </a:spcAft>
              <a:buNone/>
              <a:defRPr/>
            </a:lvl4pPr>
            <a:lvl5pPr marL="0" lvl="4" indent="0" algn="ctr">
              <a:spcBef>
                <a:spcPts val="0"/>
              </a:spcBef>
              <a:spcAft>
                <a:spcPts val="0"/>
              </a:spcAft>
              <a:buNone/>
              <a:defRPr/>
            </a:lvl5pPr>
            <a:lvl6pPr marL="0" lvl="5" indent="0" algn="ctr">
              <a:spcBef>
                <a:spcPts val="0"/>
              </a:spcBef>
              <a:spcAft>
                <a:spcPts val="0"/>
              </a:spcAft>
              <a:buNone/>
              <a:defRPr/>
            </a:lvl6pPr>
            <a:lvl7pPr marL="0" lvl="6" indent="0" algn="ctr">
              <a:spcBef>
                <a:spcPts val="0"/>
              </a:spcBef>
              <a:spcAft>
                <a:spcPts val="0"/>
              </a:spcAft>
              <a:buNone/>
              <a:defRPr/>
            </a:lvl7pPr>
            <a:lvl8pPr marL="0" lvl="7" indent="0" algn="ctr">
              <a:spcBef>
                <a:spcPts val="0"/>
              </a:spcBef>
              <a:spcAft>
                <a:spcPts val="0"/>
              </a:spcAft>
              <a:buNone/>
              <a:defRPr/>
            </a:lvl8pPr>
            <a:lvl9pPr marL="0" lvl="8" indent="0" algn="ctr">
              <a:spcBef>
                <a:spcPts val="0"/>
              </a:spcBef>
              <a:spcAft>
                <a:spcPts val="0"/>
              </a:spcAft>
              <a:buNone/>
              <a:defRPr/>
            </a:lvl9pPr>
          </a:lstStyle>
          <a:p>
            <a:pPr marL="0" lvl="0" indent="0" algn="ctr" rtl="0">
              <a:spcBef>
                <a:spcPts val="0"/>
              </a:spcBef>
              <a:spcAft>
                <a:spcPts val="0"/>
              </a:spcAft>
              <a:buNone/>
            </a:pPr>
            <a:fld id="{00000000-1234-1234-1234-123412341234}" type="slidenum">
              <a:rPr lang="es-ES"/>
              <a:t>‹Nr.›</a:t>
            </a:fld>
            <a:endParaRPr/>
          </a:p>
        </p:txBody>
      </p:sp>
    </p:spTree>
  </p:cSld>
  <p:clrMapOvr>
    <a:masterClrMapping/>
  </p:clrMapOvr>
  <p:transition xmlns:p14="http://schemas.microsoft.com/office/powerpoint/2010/mai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2"/>
              </a:buClr>
              <a:buSzPts val="3200"/>
              <a:buFont typeface="Arial"/>
              <a:buNone/>
              <a:defRPr sz="3200" b="0"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2"/>
          <p:cNvSpPr>
            <a:spLocks noGrp="1"/>
          </p:cNvSpPr>
          <p:nvPr>
            <p:ph type="pic" idx="2"/>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5" name="Google Shape;75;p12"/>
          <p:cNvSpPr txBox="1">
            <a:spLocks noGrp="1"/>
          </p:cNvSpPr>
          <p:nvPr>
            <p:ph type="body" idx="1"/>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12"/>
          <p:cNvSpPr txBox="1">
            <a:spLocks noGrp="1"/>
          </p:cNvSpPr>
          <p:nvPr>
            <p:ph type="ftr" idx="11"/>
          </p:nvPr>
        </p:nvSpPr>
        <p:spPr>
          <a:xfrm>
            <a:off x="4373197" y="6372324"/>
            <a:ext cx="3748211" cy="480263"/>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
          <p:cNvSpPr txBox="1">
            <a:spLocks noGrp="1"/>
          </p:cNvSpPr>
          <p:nvPr>
            <p:ph type="sldNum" idx="12"/>
          </p:nvPr>
        </p:nvSpPr>
        <p:spPr>
          <a:xfrm>
            <a:off x="8172400" y="6358899"/>
            <a:ext cx="963947" cy="27753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a:lvl1pPr>
            <a:lvl2pPr marL="0" lvl="1" indent="0" algn="ctr">
              <a:spcBef>
                <a:spcPts val="0"/>
              </a:spcBef>
              <a:spcAft>
                <a:spcPts val="0"/>
              </a:spcAft>
              <a:buNone/>
              <a:defRPr/>
            </a:lvl2pPr>
            <a:lvl3pPr marL="0" lvl="2" indent="0" algn="ctr">
              <a:spcBef>
                <a:spcPts val="0"/>
              </a:spcBef>
              <a:spcAft>
                <a:spcPts val="0"/>
              </a:spcAft>
              <a:buNone/>
              <a:defRPr/>
            </a:lvl3pPr>
            <a:lvl4pPr marL="0" lvl="3" indent="0" algn="ctr">
              <a:spcBef>
                <a:spcPts val="0"/>
              </a:spcBef>
              <a:spcAft>
                <a:spcPts val="0"/>
              </a:spcAft>
              <a:buNone/>
              <a:defRPr/>
            </a:lvl4pPr>
            <a:lvl5pPr marL="0" lvl="4" indent="0" algn="ctr">
              <a:spcBef>
                <a:spcPts val="0"/>
              </a:spcBef>
              <a:spcAft>
                <a:spcPts val="0"/>
              </a:spcAft>
              <a:buNone/>
              <a:defRPr/>
            </a:lvl5pPr>
            <a:lvl6pPr marL="0" lvl="5" indent="0" algn="ctr">
              <a:spcBef>
                <a:spcPts val="0"/>
              </a:spcBef>
              <a:spcAft>
                <a:spcPts val="0"/>
              </a:spcAft>
              <a:buNone/>
              <a:defRPr/>
            </a:lvl6pPr>
            <a:lvl7pPr marL="0" lvl="6" indent="0" algn="ctr">
              <a:spcBef>
                <a:spcPts val="0"/>
              </a:spcBef>
              <a:spcAft>
                <a:spcPts val="0"/>
              </a:spcAft>
              <a:buNone/>
              <a:defRPr/>
            </a:lvl7pPr>
            <a:lvl8pPr marL="0" lvl="7" indent="0" algn="ctr">
              <a:spcBef>
                <a:spcPts val="0"/>
              </a:spcBef>
              <a:spcAft>
                <a:spcPts val="0"/>
              </a:spcAft>
              <a:buNone/>
              <a:defRPr/>
            </a:lvl8pPr>
            <a:lvl9pPr marL="0" lvl="8" indent="0" algn="ctr">
              <a:spcBef>
                <a:spcPts val="0"/>
              </a:spcBef>
              <a:spcAft>
                <a:spcPts val="0"/>
              </a:spcAft>
              <a:buNone/>
              <a:defRPr/>
            </a:lvl9pPr>
          </a:lstStyle>
          <a:p>
            <a:pPr marL="0" lvl="0" indent="0" algn="ctr" rtl="0">
              <a:spcBef>
                <a:spcPts val="0"/>
              </a:spcBef>
              <a:spcAft>
                <a:spcPts val="0"/>
              </a:spcAft>
              <a:buNone/>
            </a:pPr>
            <a:fld id="{00000000-1234-1234-1234-123412341234}" type="slidenum">
              <a:rPr lang="es-ES"/>
              <a:t>‹Nr.›</a:t>
            </a:fld>
            <a:endParaRPr/>
          </a:p>
        </p:txBody>
      </p:sp>
    </p:spTree>
  </p:cSld>
  <p:clrMapOvr>
    <a:masterClrMapping/>
  </p:clrMapOvr>
  <p:transition xmlns:p14="http://schemas.microsoft.com/office/powerpoint/2010/main" spd="slow">
    <p:push/>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6361583"/>
            <a:ext cx="9144000" cy="510065"/>
          </a:xfrm>
          <a:prstGeom prst="rect">
            <a:avLst/>
          </a:prstGeom>
          <a:solidFill>
            <a:srgbClr val="F794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1"/>
          <p:cNvSpPr txBox="1">
            <a:spLocks noGrp="1"/>
          </p:cNvSpPr>
          <p:nvPr>
            <p:ph type="title"/>
          </p:nvPr>
        </p:nvSpPr>
        <p:spPr>
          <a:xfrm>
            <a:off x="628650" y="365125"/>
            <a:ext cx="7886700" cy="903635"/>
          </a:xfrm>
          <a:prstGeom prst="rect">
            <a:avLst/>
          </a:prstGeom>
          <a:noFill/>
          <a:ln>
            <a:noFill/>
          </a:ln>
        </p:spPr>
        <p:txBody>
          <a:bodyPr spcFirstLastPara="1" wrap="square" lIns="91425" tIns="45700" rIns="91425" bIns="45700" anchor="ctr" anchorCtr="0">
            <a:noAutofit/>
          </a:bodyPr>
          <a:lstStyle>
            <a:lvl1pPr marR="0" lvl="0" algn="l" rtl="0">
              <a:lnSpc>
                <a:spcPct val="122727"/>
              </a:lnSpc>
              <a:spcBef>
                <a:spcPts val="0"/>
              </a:spcBef>
              <a:spcAft>
                <a:spcPts val="0"/>
              </a:spcAft>
              <a:buClr>
                <a:schemeClr val="accent2"/>
              </a:buClr>
              <a:buSzPts val="4400"/>
              <a:buFont typeface="Arial"/>
              <a:buNone/>
              <a:defRPr sz="4400" b="0" i="0" u="none" strike="noStrike" cap="none">
                <a:solidFill>
                  <a:schemeClr val="accen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628650" y="1333124"/>
            <a:ext cx="7886700" cy="484384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p:nvPr/>
        </p:nvSpPr>
        <p:spPr>
          <a:xfrm>
            <a:off x="8152571" y="6659721"/>
            <a:ext cx="964800" cy="18864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0" i="0" u="none" strike="noStrike" cap="none">
                <a:solidFill>
                  <a:schemeClr val="lt1"/>
                </a:solidFill>
                <a:latin typeface="Arial"/>
                <a:ea typeface="Arial"/>
                <a:cs typeface="Arial"/>
                <a:sym typeface="Arial"/>
              </a:rPr>
              <a:t>20/05/2019</a:t>
            </a:r>
            <a:endParaRPr sz="1200" b="0" i="0" u="none" strike="noStrike" cap="none">
              <a:solidFill>
                <a:schemeClr val="lt1"/>
              </a:solidFill>
              <a:latin typeface="Arial"/>
              <a:ea typeface="Arial"/>
              <a:cs typeface="Arial"/>
              <a:sym typeface="Arial"/>
            </a:endParaRPr>
          </a:p>
        </p:txBody>
      </p:sp>
      <p:sp>
        <p:nvSpPr>
          <p:cNvPr id="14" name="Google Shape;14;p1"/>
          <p:cNvSpPr txBox="1">
            <a:spLocks noGrp="1"/>
          </p:cNvSpPr>
          <p:nvPr>
            <p:ph type="ftr" idx="11"/>
          </p:nvPr>
        </p:nvSpPr>
        <p:spPr>
          <a:xfrm>
            <a:off x="4373197" y="6372324"/>
            <a:ext cx="3748211" cy="480263"/>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3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
          <p:cNvSpPr txBox="1">
            <a:spLocks noGrp="1"/>
          </p:cNvSpPr>
          <p:nvPr>
            <p:ph type="sldNum" idx="12"/>
          </p:nvPr>
        </p:nvSpPr>
        <p:spPr>
          <a:xfrm>
            <a:off x="8172400" y="6358899"/>
            <a:ext cx="963947" cy="27753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None/>
              <a:defRPr sz="1200" b="0"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1200" b="0"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1200" b="0"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1200" b="0"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1200" b="0" i="0" u="none" strike="noStrike" cap="none">
                <a:solidFill>
                  <a:schemeClr val="lt1"/>
                </a:solidFill>
                <a:latin typeface="Arial"/>
                <a:ea typeface="Arial"/>
                <a:cs typeface="Arial"/>
                <a:sym typeface="Arial"/>
              </a:defRPr>
            </a:lvl5pPr>
            <a:lvl6pPr marL="0" marR="0" lvl="5" indent="0" algn="ctr" rtl="0">
              <a:spcBef>
                <a:spcPts val="0"/>
              </a:spcBef>
              <a:spcAft>
                <a:spcPts val="0"/>
              </a:spcAft>
              <a:buNone/>
              <a:defRPr sz="1200" b="0" i="0" u="none" strike="noStrike" cap="none">
                <a:solidFill>
                  <a:schemeClr val="lt1"/>
                </a:solidFill>
                <a:latin typeface="Arial"/>
                <a:ea typeface="Arial"/>
                <a:cs typeface="Arial"/>
                <a:sym typeface="Arial"/>
              </a:defRPr>
            </a:lvl6pPr>
            <a:lvl7pPr marL="0" marR="0" lvl="6" indent="0" algn="ctr" rtl="0">
              <a:spcBef>
                <a:spcPts val="0"/>
              </a:spcBef>
              <a:spcAft>
                <a:spcPts val="0"/>
              </a:spcAft>
              <a:buNone/>
              <a:defRPr sz="1200" b="0" i="0" u="none" strike="noStrike" cap="none">
                <a:solidFill>
                  <a:schemeClr val="lt1"/>
                </a:solidFill>
                <a:latin typeface="Arial"/>
                <a:ea typeface="Arial"/>
                <a:cs typeface="Arial"/>
                <a:sym typeface="Arial"/>
              </a:defRPr>
            </a:lvl7pPr>
            <a:lvl8pPr marL="0" marR="0" lvl="7" indent="0" algn="ctr" rtl="0">
              <a:spcBef>
                <a:spcPts val="0"/>
              </a:spcBef>
              <a:spcAft>
                <a:spcPts val="0"/>
              </a:spcAft>
              <a:buNone/>
              <a:defRPr sz="1200" b="0" i="0" u="none" strike="noStrike" cap="none">
                <a:solidFill>
                  <a:schemeClr val="lt1"/>
                </a:solidFill>
                <a:latin typeface="Arial"/>
                <a:ea typeface="Arial"/>
                <a:cs typeface="Arial"/>
                <a:sym typeface="Arial"/>
              </a:defRPr>
            </a:lvl8pPr>
            <a:lvl9pPr marL="0" marR="0" lvl="8" indent="0" algn="ctr" rtl="0">
              <a:spcBef>
                <a:spcPts val="0"/>
              </a:spcBef>
              <a:spcAft>
                <a:spcPts val="0"/>
              </a:spcAft>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s-ES"/>
              <a:t>‹Nr.›</a:t>
            </a:fld>
            <a:endParaRPr/>
          </a:p>
        </p:txBody>
      </p:sp>
      <p:pic>
        <p:nvPicPr>
          <p:cNvPr id="16" name="Google Shape;16;p1"/>
          <p:cNvPicPr preferRelativeResize="0"/>
          <p:nvPr/>
        </p:nvPicPr>
        <p:blipFill rotWithShape="1">
          <a:blip r:embed="rId14">
            <a:alphaModFix/>
          </a:blip>
          <a:srcRect/>
          <a:stretch/>
        </p:blipFill>
        <p:spPr>
          <a:xfrm>
            <a:off x="346250" y="6330600"/>
            <a:ext cx="3676420" cy="55478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Lst>
  <p:transition xmlns:p14="http://schemas.microsoft.com/office/powerpoint/2010/main" spd="slow">
    <p:push/>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3.xml"/><Relationship Id="rId2"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7.xml"/><Relationship Id="rId2" Type="http://schemas.openxmlformats.org/officeDocument/2006/relationships/diagramData" Target="../diagrams/data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24.png"/><Relationship Id="rId1" Type="http://schemas.microsoft.com/office/2007/relationships/media" Target="../media/media1.mp4"/><Relationship Id="rId2" Type="http://schemas.openxmlformats.org/officeDocument/2006/relationships/video" Target="../media/media1.mp4"/></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5" Type="http://schemas.openxmlformats.org/officeDocument/2006/relationships/image" Target="../media/image27.jp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doi.org/10.1016/j.pbiomolbio.2019.04.005"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6"/>
          <p:cNvSpPr txBox="1">
            <a:spLocks noGrp="1"/>
          </p:cNvSpPr>
          <p:nvPr>
            <p:ph type="subTitle" idx="1"/>
          </p:nvPr>
        </p:nvSpPr>
        <p:spPr>
          <a:xfrm>
            <a:off x="971600" y="4365104"/>
            <a:ext cx="7488832" cy="108012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4000"/>
              <a:buNone/>
            </a:pPr>
            <a:r>
              <a:rPr lang="es-ES" sz="2800" b="1" dirty="0">
                <a:solidFill>
                  <a:schemeClr val="lt1"/>
                </a:solidFill>
              </a:rPr>
              <a:t>PRESENTACIÓN DE PAT COLECTIVO</a:t>
            </a:r>
            <a:endParaRPr sz="2800" b="1" dirty="0">
              <a:solidFill>
                <a:schemeClr val="lt1"/>
              </a:solidFill>
            </a:endParaRPr>
          </a:p>
          <a:p>
            <a:pPr marL="0" lvl="0" indent="0" algn="ctr" rtl="0">
              <a:lnSpc>
                <a:spcPct val="90000"/>
              </a:lnSpc>
              <a:spcBef>
                <a:spcPts val="1000"/>
              </a:spcBef>
              <a:spcAft>
                <a:spcPts val="0"/>
              </a:spcAft>
              <a:buClr>
                <a:schemeClr val="lt1"/>
              </a:buClr>
              <a:buSzPts val="4000"/>
              <a:buNone/>
            </a:pPr>
            <a:r>
              <a:rPr lang="es-ES" sz="2800" b="1" dirty="0">
                <a:solidFill>
                  <a:schemeClr val="lt1"/>
                </a:solidFill>
              </a:rPr>
              <a:t>X SEMESTRE </a:t>
            </a:r>
            <a:endParaRPr lang="es-ES" sz="2800" b="1" dirty="0" smtClean="0">
              <a:solidFill>
                <a:schemeClr val="lt1"/>
              </a:solidFill>
            </a:endParaRPr>
          </a:p>
          <a:p>
            <a:pPr marL="0" lvl="0" indent="0" algn="ctr" rtl="0">
              <a:lnSpc>
                <a:spcPct val="90000"/>
              </a:lnSpc>
              <a:spcBef>
                <a:spcPts val="1000"/>
              </a:spcBef>
              <a:spcAft>
                <a:spcPts val="0"/>
              </a:spcAft>
              <a:buClr>
                <a:schemeClr val="lt1"/>
              </a:buClr>
              <a:buSzPts val="4000"/>
              <a:buNone/>
            </a:pPr>
            <a:r>
              <a:rPr lang="es-ES" sz="2800" b="1" dirty="0" smtClean="0">
                <a:solidFill>
                  <a:schemeClr val="lt1"/>
                </a:solidFill>
              </a:rPr>
              <a:t>DOCENTE ORIENTADOR:</a:t>
            </a:r>
          </a:p>
          <a:p>
            <a:pPr marL="0" lvl="0" indent="0" algn="ctr" rtl="0">
              <a:lnSpc>
                <a:spcPct val="90000"/>
              </a:lnSpc>
              <a:spcBef>
                <a:spcPts val="1000"/>
              </a:spcBef>
              <a:spcAft>
                <a:spcPts val="0"/>
              </a:spcAft>
              <a:buClr>
                <a:schemeClr val="lt1"/>
              </a:buClr>
              <a:buSzPts val="4000"/>
              <a:buNone/>
            </a:pPr>
            <a:r>
              <a:rPr lang="es-ES" sz="2800" b="1" dirty="0" smtClean="0">
                <a:solidFill>
                  <a:schemeClr val="lt1"/>
                </a:solidFill>
              </a:rPr>
              <a:t> DRA. KARINA PORRAS</a:t>
            </a:r>
            <a:endParaRPr sz="1600" dirty="0"/>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tr-TR" smtClean="0"/>
              <a:t>10</a:t>
            </a:fld>
            <a:endParaRPr lang="tr-TR"/>
          </a:p>
        </p:txBody>
      </p:sp>
      <p:sp>
        <p:nvSpPr>
          <p:cNvPr id="4" name="Título 1"/>
          <p:cNvSpPr txBox="1">
            <a:spLocks/>
          </p:cNvSpPr>
          <p:nvPr/>
        </p:nvSpPr>
        <p:spPr bwMode="auto">
          <a:xfrm>
            <a:off x="192646" y="380457"/>
            <a:ext cx="8566172"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2000"/>
              </a:spcBef>
              <a:buClr>
                <a:srgbClr val="A6A6A6"/>
              </a:buClr>
              <a:buSzPct val="90000"/>
              <a:buFont typeface="Wingdings" panose="05000000000000000000" pitchFamily="2" charset="2"/>
              <a:buChar char=""/>
              <a:defRPr sz="2400">
                <a:solidFill>
                  <a:srgbClr val="262626"/>
                </a:solidFill>
                <a:latin typeface="Calibri" panose="020F0502020204030204" pitchFamily="34" charset="0"/>
                <a:ea typeface="MS PGothic" panose="020B0600070205080204" pitchFamily="34" charset="-128"/>
              </a:defRPr>
            </a:lvl1pPr>
            <a:lvl2pPr marL="742950" indent="-285750">
              <a:spcBef>
                <a:spcPts val="600"/>
              </a:spcBef>
              <a:buClr>
                <a:srgbClr val="404040"/>
              </a:buClr>
              <a:buSzPct val="90000"/>
              <a:buFont typeface="Wingdings" panose="05000000000000000000" pitchFamily="2" charset="2"/>
              <a:buChar char=""/>
              <a:defRPr sz="2200">
                <a:solidFill>
                  <a:srgbClr val="262626"/>
                </a:solidFill>
                <a:latin typeface="Calibri" panose="020F0502020204030204" pitchFamily="34" charset="0"/>
                <a:ea typeface="MS PGothic" panose="020B0600070205080204" pitchFamily="34" charset="-128"/>
              </a:defRPr>
            </a:lvl2pPr>
            <a:lvl3pPr marL="1143000" indent="-228600">
              <a:spcBef>
                <a:spcPts val="600"/>
              </a:spcBef>
              <a:buClr>
                <a:srgbClr val="A6A6A6"/>
              </a:buClr>
              <a:buSzPct val="90000"/>
              <a:buFont typeface="Wingdings" panose="05000000000000000000" pitchFamily="2" charset="2"/>
              <a:buChar char=""/>
              <a:defRPr sz="2000">
                <a:solidFill>
                  <a:srgbClr val="262626"/>
                </a:solidFill>
                <a:latin typeface="Calibri" panose="020F0502020204030204" pitchFamily="34" charset="0"/>
                <a:ea typeface="MS PGothic" panose="020B0600070205080204" pitchFamily="34" charset="-128"/>
              </a:defRPr>
            </a:lvl3pPr>
            <a:lvl4pPr marL="1600200" indent="-228600">
              <a:spcBef>
                <a:spcPts val="600"/>
              </a:spcBef>
              <a:buClr>
                <a:srgbClr val="404040"/>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4pPr>
            <a:lvl5pPr marL="2057400" indent="-228600">
              <a:spcBef>
                <a:spcPts val="600"/>
              </a:spcBef>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5pPr>
            <a:lvl6pPr marL="25146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6pPr>
            <a:lvl7pPr marL="29718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7pPr>
            <a:lvl8pPr marL="34290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8pPr>
            <a:lvl9pPr marL="38862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9pPr>
          </a:lstStyle>
          <a:p>
            <a:pPr algn="ctr" eaLnBrk="1" hangingPunct="1">
              <a:lnSpc>
                <a:spcPts val="4600"/>
              </a:lnSpc>
              <a:spcBef>
                <a:spcPct val="0"/>
              </a:spcBef>
              <a:buClrTx/>
              <a:buSzTx/>
              <a:buFontTx/>
              <a:buNone/>
            </a:pPr>
            <a:r>
              <a:rPr lang="es-ES" altLang="es-CO" sz="4200" b="1" dirty="0" smtClean="0">
                <a:solidFill>
                  <a:srgbClr val="F29400"/>
                </a:solidFill>
                <a:latin typeface="Verdana" panose="020B0604030504040204" pitchFamily="34" charset="0"/>
              </a:rPr>
              <a:t>Efectos </a:t>
            </a:r>
            <a:r>
              <a:rPr lang="es-ES" altLang="es-CO" sz="4200" b="1" dirty="0">
                <a:solidFill>
                  <a:srgbClr val="F29400"/>
                </a:solidFill>
                <a:latin typeface="Verdana" panose="020B0604030504040204" pitchFamily="34" charset="0"/>
              </a:rPr>
              <a:t>B</a:t>
            </a:r>
            <a:r>
              <a:rPr lang="es-ES" altLang="es-CO" sz="4200" b="1" dirty="0" smtClean="0">
                <a:solidFill>
                  <a:srgbClr val="F29400"/>
                </a:solidFill>
                <a:latin typeface="Verdana" panose="020B0604030504040204" pitchFamily="34" charset="0"/>
              </a:rPr>
              <a:t>iológicos</a:t>
            </a:r>
            <a:endParaRPr lang="es-ES" altLang="es-CO" sz="4200" b="1" dirty="0">
              <a:solidFill>
                <a:srgbClr val="F29400"/>
              </a:solidFill>
              <a:latin typeface="Verdana" panose="020B0604030504040204" pitchFamily="34" charset="0"/>
            </a:endParaRPr>
          </a:p>
        </p:txBody>
      </p:sp>
      <p:graphicFrame>
        <p:nvGraphicFramePr>
          <p:cNvPr id="2" name="Diagrama 1"/>
          <p:cNvGraphicFramePr/>
          <p:nvPr>
            <p:extLst>
              <p:ext uri="{D42A27DB-BD31-4B8C-83A1-F6EECF244321}">
                <p14:modId xmlns:p14="http://schemas.microsoft.com/office/powerpoint/2010/main" val="2142696710"/>
              </p:ext>
            </p:extLst>
          </p:nvPr>
        </p:nvGraphicFramePr>
        <p:xfrm>
          <a:off x="332495" y="1318600"/>
          <a:ext cx="8525386" cy="4906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ángulo 7"/>
          <p:cNvSpPr/>
          <p:nvPr/>
        </p:nvSpPr>
        <p:spPr>
          <a:xfrm>
            <a:off x="3960032" y="6457890"/>
            <a:ext cx="5016877" cy="400110"/>
          </a:xfrm>
          <a:prstGeom prst="rect">
            <a:avLst/>
          </a:prstGeom>
        </p:spPr>
        <p:txBody>
          <a:bodyPr wrap="square">
            <a:spAutoFit/>
          </a:bodyPr>
          <a:lstStyle/>
          <a:p>
            <a:r>
              <a:rPr lang="es-ES" sz="1200" baseline="30000" dirty="0" err="1"/>
              <a:t>Photobiomodulation</a:t>
            </a:r>
            <a:r>
              <a:rPr lang="es-ES" sz="1200" baseline="30000" dirty="0"/>
              <a:t> in </a:t>
            </a:r>
            <a:r>
              <a:rPr lang="es-ES" sz="1200" baseline="30000" dirty="0" err="1" smtClean="0"/>
              <a:t>Dentistry</a:t>
            </a:r>
            <a:r>
              <a:rPr lang="es-ES" sz="1200" baseline="30000" dirty="0" smtClean="0"/>
              <a:t>.</a:t>
            </a:r>
            <a:r>
              <a:rPr lang="es-ES" sz="1200" dirty="0" smtClean="0"/>
              <a:t> </a:t>
            </a:r>
            <a:r>
              <a:rPr lang="es-ES" sz="1200" baseline="30000" dirty="0" smtClean="0"/>
              <a:t>JAN </a:t>
            </a:r>
            <a:r>
              <a:rPr lang="es-ES" sz="1200" baseline="30000" dirty="0"/>
              <a:t>TUNÉR, PER HUGO BECK-KRISTENSEN, GERALD ROSS, AND ALANA ROSS</a:t>
            </a:r>
            <a:endParaRPr lang="es-ES" sz="1200" dirty="0"/>
          </a:p>
        </p:txBody>
      </p:sp>
    </p:spTree>
    <p:extLst>
      <p:ext uri="{BB962C8B-B14F-4D97-AF65-F5344CB8AC3E}">
        <p14:creationId xmlns:p14="http://schemas.microsoft.com/office/powerpoint/2010/main" val="118654656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tr-TR" smtClean="0"/>
              <a:t>11</a:t>
            </a:fld>
            <a:endParaRPr lang="tr-TR"/>
          </a:p>
        </p:txBody>
      </p:sp>
      <p:sp>
        <p:nvSpPr>
          <p:cNvPr id="4" name="Título 1"/>
          <p:cNvSpPr txBox="1">
            <a:spLocks/>
          </p:cNvSpPr>
          <p:nvPr/>
        </p:nvSpPr>
        <p:spPr bwMode="auto">
          <a:xfrm>
            <a:off x="566169" y="387478"/>
            <a:ext cx="7830150" cy="72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2000"/>
              </a:spcBef>
              <a:buClr>
                <a:srgbClr val="A6A6A6"/>
              </a:buClr>
              <a:buSzPct val="90000"/>
              <a:buFont typeface="Wingdings" panose="05000000000000000000" pitchFamily="2" charset="2"/>
              <a:buChar char=""/>
              <a:defRPr sz="2400">
                <a:solidFill>
                  <a:srgbClr val="262626"/>
                </a:solidFill>
                <a:latin typeface="Calibri" panose="020F0502020204030204" pitchFamily="34" charset="0"/>
                <a:ea typeface="MS PGothic" panose="020B0600070205080204" pitchFamily="34" charset="-128"/>
              </a:defRPr>
            </a:lvl1pPr>
            <a:lvl2pPr marL="742950" indent="-285750">
              <a:spcBef>
                <a:spcPts val="600"/>
              </a:spcBef>
              <a:buClr>
                <a:srgbClr val="404040"/>
              </a:buClr>
              <a:buSzPct val="90000"/>
              <a:buFont typeface="Wingdings" panose="05000000000000000000" pitchFamily="2" charset="2"/>
              <a:buChar char=""/>
              <a:defRPr sz="2200">
                <a:solidFill>
                  <a:srgbClr val="262626"/>
                </a:solidFill>
                <a:latin typeface="Calibri" panose="020F0502020204030204" pitchFamily="34" charset="0"/>
                <a:ea typeface="MS PGothic" panose="020B0600070205080204" pitchFamily="34" charset="-128"/>
              </a:defRPr>
            </a:lvl2pPr>
            <a:lvl3pPr marL="1143000" indent="-228600">
              <a:spcBef>
                <a:spcPts val="600"/>
              </a:spcBef>
              <a:buClr>
                <a:srgbClr val="A6A6A6"/>
              </a:buClr>
              <a:buSzPct val="90000"/>
              <a:buFont typeface="Wingdings" panose="05000000000000000000" pitchFamily="2" charset="2"/>
              <a:buChar char=""/>
              <a:defRPr sz="2000">
                <a:solidFill>
                  <a:srgbClr val="262626"/>
                </a:solidFill>
                <a:latin typeface="Calibri" panose="020F0502020204030204" pitchFamily="34" charset="0"/>
                <a:ea typeface="MS PGothic" panose="020B0600070205080204" pitchFamily="34" charset="-128"/>
              </a:defRPr>
            </a:lvl3pPr>
            <a:lvl4pPr marL="1600200" indent="-228600">
              <a:spcBef>
                <a:spcPts val="600"/>
              </a:spcBef>
              <a:buClr>
                <a:srgbClr val="404040"/>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4pPr>
            <a:lvl5pPr marL="2057400" indent="-228600">
              <a:spcBef>
                <a:spcPts val="600"/>
              </a:spcBef>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5pPr>
            <a:lvl6pPr marL="25146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6pPr>
            <a:lvl7pPr marL="29718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7pPr>
            <a:lvl8pPr marL="34290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8pPr>
            <a:lvl9pPr marL="38862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9pPr>
          </a:lstStyle>
          <a:p>
            <a:pPr algn="ctr" eaLnBrk="1" hangingPunct="1">
              <a:lnSpc>
                <a:spcPts val="4600"/>
              </a:lnSpc>
              <a:spcBef>
                <a:spcPct val="0"/>
              </a:spcBef>
              <a:buClrTx/>
              <a:buSzTx/>
              <a:buFontTx/>
              <a:buNone/>
            </a:pPr>
            <a:r>
              <a:rPr lang="es-ES" altLang="es-CO" sz="2800" b="1" dirty="0">
                <a:solidFill>
                  <a:srgbClr val="F29400"/>
                </a:solidFill>
                <a:latin typeface="Verdana" panose="020B0604030504040204" pitchFamily="34" charset="0"/>
              </a:rPr>
              <a:t>EFECTOS BIOLÓGICOS</a:t>
            </a:r>
          </a:p>
        </p:txBody>
      </p:sp>
      <p:pic>
        <p:nvPicPr>
          <p:cNvPr id="5" name="Imagen 10"/>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40474" y="1397949"/>
            <a:ext cx="3084520" cy="2412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2"/>
          <p:cNvSpPr>
            <a:spLocks noChangeArrowheads="1"/>
          </p:cNvSpPr>
          <p:nvPr/>
        </p:nvSpPr>
        <p:spPr bwMode="auto">
          <a:xfrm>
            <a:off x="163855" y="1369587"/>
            <a:ext cx="5464428" cy="675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000"/>
              </a:spcBef>
              <a:buClr>
                <a:srgbClr val="A6A6A6"/>
              </a:buClr>
              <a:buSzPct val="90000"/>
              <a:buFont typeface="Wingdings" panose="05000000000000000000" pitchFamily="2" charset="2"/>
              <a:buChar char=""/>
              <a:defRPr sz="2400">
                <a:solidFill>
                  <a:srgbClr val="262626"/>
                </a:solidFill>
                <a:latin typeface="Calibri" panose="020F0502020204030204" pitchFamily="34" charset="0"/>
                <a:ea typeface="MS PGothic" panose="020B0600070205080204" pitchFamily="34" charset="-128"/>
              </a:defRPr>
            </a:lvl1pPr>
            <a:lvl2pPr marL="742950" indent="-285750">
              <a:spcBef>
                <a:spcPts val="600"/>
              </a:spcBef>
              <a:buClr>
                <a:srgbClr val="404040"/>
              </a:buClr>
              <a:buSzPct val="90000"/>
              <a:buFont typeface="Wingdings" panose="05000000000000000000" pitchFamily="2" charset="2"/>
              <a:buChar char=""/>
              <a:defRPr sz="2200">
                <a:solidFill>
                  <a:srgbClr val="262626"/>
                </a:solidFill>
                <a:latin typeface="Calibri" panose="020F0502020204030204" pitchFamily="34" charset="0"/>
                <a:ea typeface="MS PGothic" panose="020B0600070205080204" pitchFamily="34" charset="-128"/>
              </a:defRPr>
            </a:lvl2pPr>
            <a:lvl3pPr marL="1143000" indent="-228600">
              <a:spcBef>
                <a:spcPts val="600"/>
              </a:spcBef>
              <a:buClr>
                <a:srgbClr val="A6A6A6"/>
              </a:buClr>
              <a:buSzPct val="90000"/>
              <a:buFont typeface="Wingdings" panose="05000000000000000000" pitchFamily="2" charset="2"/>
              <a:buChar char=""/>
              <a:defRPr sz="2000">
                <a:solidFill>
                  <a:srgbClr val="262626"/>
                </a:solidFill>
                <a:latin typeface="Calibri" panose="020F0502020204030204" pitchFamily="34" charset="0"/>
                <a:ea typeface="MS PGothic" panose="020B0600070205080204" pitchFamily="34" charset="-128"/>
              </a:defRPr>
            </a:lvl3pPr>
            <a:lvl4pPr marL="1600200" indent="-228600">
              <a:spcBef>
                <a:spcPts val="600"/>
              </a:spcBef>
              <a:buClr>
                <a:srgbClr val="404040"/>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4pPr>
            <a:lvl5pPr marL="2057400" indent="-228600">
              <a:spcBef>
                <a:spcPts val="600"/>
              </a:spcBef>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5pPr>
            <a:lvl6pPr marL="25146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6pPr>
            <a:lvl7pPr marL="29718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7pPr>
            <a:lvl8pPr marL="34290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8pPr>
            <a:lvl9pPr marL="38862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9pPr>
          </a:lstStyle>
          <a:p>
            <a:pPr eaLnBrk="1" hangingPunct="1">
              <a:lnSpc>
                <a:spcPct val="120000"/>
              </a:lnSpc>
              <a:spcBef>
                <a:spcPct val="0"/>
              </a:spcBef>
              <a:buClrTx/>
              <a:buSzTx/>
              <a:buFontTx/>
              <a:buNone/>
            </a:pPr>
            <a:r>
              <a:rPr lang="es-ES" altLang="es-CO" sz="1600" b="1" dirty="0">
                <a:solidFill>
                  <a:srgbClr val="181717"/>
                </a:solidFill>
                <a:latin typeface="Verdana" panose="020B0604030504040204" pitchFamily="34" charset="0"/>
              </a:rPr>
              <a:t>FOTOBIOMODULACIÓN O </a:t>
            </a:r>
            <a:r>
              <a:rPr lang="es-ES" altLang="es-CO" sz="1600" b="1" dirty="0" smtClean="0">
                <a:solidFill>
                  <a:srgbClr val="181717"/>
                </a:solidFill>
                <a:latin typeface="Verdana" panose="020B0604030504040204" pitchFamily="34" charset="0"/>
              </a:rPr>
              <a:t>BIOESTIMULACIÓN</a:t>
            </a:r>
          </a:p>
          <a:p>
            <a:pPr eaLnBrk="1" hangingPunct="1">
              <a:lnSpc>
                <a:spcPct val="120000"/>
              </a:lnSpc>
              <a:spcBef>
                <a:spcPct val="0"/>
              </a:spcBef>
              <a:buClrTx/>
              <a:buSzTx/>
              <a:buFontTx/>
              <a:buNone/>
            </a:pPr>
            <a:endParaRPr lang="es-ES" altLang="es-CO" sz="1600" b="1" dirty="0">
              <a:solidFill>
                <a:srgbClr val="181717"/>
              </a:solidFill>
              <a:latin typeface="Verdana" panose="020B0604030504040204" pitchFamily="34" charset="0"/>
            </a:endParaRPr>
          </a:p>
        </p:txBody>
      </p:sp>
      <p:pic>
        <p:nvPicPr>
          <p:cNvPr id="7" name="Imagen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3667782">
            <a:off x="6956863" y="3641299"/>
            <a:ext cx="823185" cy="308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11"/>
          <p:cNvSpPr>
            <a:spLocks noChangeArrowheads="1"/>
          </p:cNvSpPr>
          <p:nvPr/>
        </p:nvSpPr>
        <p:spPr bwMode="auto">
          <a:xfrm>
            <a:off x="156774" y="3346105"/>
            <a:ext cx="558125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000"/>
              </a:spcBef>
              <a:buClr>
                <a:srgbClr val="A6A6A6"/>
              </a:buClr>
              <a:buSzPct val="90000"/>
              <a:buFont typeface="Wingdings" panose="05000000000000000000" pitchFamily="2" charset="2"/>
              <a:buChar char=""/>
              <a:defRPr sz="2400">
                <a:solidFill>
                  <a:srgbClr val="262626"/>
                </a:solidFill>
                <a:latin typeface="Calibri" panose="020F0502020204030204" pitchFamily="34" charset="0"/>
                <a:ea typeface="MS PGothic" panose="020B0600070205080204" pitchFamily="34" charset="-128"/>
              </a:defRPr>
            </a:lvl1pPr>
            <a:lvl2pPr marL="742950" indent="-285750">
              <a:spcBef>
                <a:spcPts val="600"/>
              </a:spcBef>
              <a:buClr>
                <a:srgbClr val="404040"/>
              </a:buClr>
              <a:buSzPct val="90000"/>
              <a:buFont typeface="Wingdings" panose="05000000000000000000" pitchFamily="2" charset="2"/>
              <a:buChar char=""/>
              <a:defRPr sz="2200">
                <a:solidFill>
                  <a:srgbClr val="262626"/>
                </a:solidFill>
                <a:latin typeface="Calibri" panose="020F0502020204030204" pitchFamily="34" charset="0"/>
                <a:ea typeface="MS PGothic" panose="020B0600070205080204" pitchFamily="34" charset="-128"/>
              </a:defRPr>
            </a:lvl2pPr>
            <a:lvl3pPr marL="1143000" indent="-228600">
              <a:spcBef>
                <a:spcPts val="600"/>
              </a:spcBef>
              <a:buClr>
                <a:srgbClr val="A6A6A6"/>
              </a:buClr>
              <a:buSzPct val="90000"/>
              <a:buFont typeface="Wingdings" panose="05000000000000000000" pitchFamily="2" charset="2"/>
              <a:buChar char=""/>
              <a:defRPr sz="2000">
                <a:solidFill>
                  <a:srgbClr val="262626"/>
                </a:solidFill>
                <a:latin typeface="Calibri" panose="020F0502020204030204" pitchFamily="34" charset="0"/>
                <a:ea typeface="MS PGothic" panose="020B0600070205080204" pitchFamily="34" charset="-128"/>
              </a:defRPr>
            </a:lvl3pPr>
            <a:lvl4pPr marL="1600200" indent="-228600">
              <a:spcBef>
                <a:spcPts val="600"/>
              </a:spcBef>
              <a:buClr>
                <a:srgbClr val="404040"/>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4pPr>
            <a:lvl5pPr marL="2057400" indent="-228600">
              <a:spcBef>
                <a:spcPts val="600"/>
              </a:spcBef>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5pPr>
            <a:lvl6pPr marL="25146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6pPr>
            <a:lvl7pPr marL="29718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7pPr>
            <a:lvl8pPr marL="34290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8pPr>
            <a:lvl9pPr marL="38862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9pPr>
          </a:lstStyle>
          <a:p>
            <a:pPr algn="just" eaLnBrk="1" hangingPunct="1">
              <a:spcBef>
                <a:spcPct val="0"/>
              </a:spcBef>
              <a:buClrTx/>
              <a:buSzTx/>
              <a:buFontTx/>
              <a:buNone/>
            </a:pPr>
            <a:r>
              <a:rPr lang="es-CO" altLang="es-CO" sz="1600" b="1" i="1" dirty="0">
                <a:solidFill>
                  <a:srgbClr val="181717"/>
                </a:solidFill>
                <a:latin typeface="Verdana" panose="020B0604030504040204" pitchFamily="34" charset="0"/>
              </a:rPr>
              <a:t>A NIVEL </a:t>
            </a:r>
            <a:r>
              <a:rPr lang="es-CO" altLang="es-CO" sz="1600" b="1" i="1" dirty="0" smtClean="0">
                <a:solidFill>
                  <a:srgbClr val="181717"/>
                </a:solidFill>
                <a:latin typeface="Verdana" panose="020B0604030504040204" pitchFamily="34" charset="0"/>
              </a:rPr>
              <a:t>CELULAR:</a:t>
            </a:r>
          </a:p>
          <a:p>
            <a:pPr algn="just" eaLnBrk="1" hangingPunct="1">
              <a:spcBef>
                <a:spcPct val="0"/>
              </a:spcBef>
              <a:buClrTx/>
              <a:buSzTx/>
              <a:buFontTx/>
              <a:buNone/>
            </a:pPr>
            <a:endParaRPr lang="es-CO" altLang="es-CO" sz="1600" b="1" i="1" dirty="0">
              <a:solidFill>
                <a:srgbClr val="181717"/>
              </a:solidFill>
              <a:latin typeface="Verdana" panose="020B0604030504040204" pitchFamily="34" charset="0"/>
            </a:endParaRPr>
          </a:p>
          <a:p>
            <a:pPr marL="342900" indent="-342900" algn="just" eaLnBrk="1" hangingPunct="1">
              <a:spcBef>
                <a:spcPct val="0"/>
              </a:spcBef>
              <a:buClrTx/>
              <a:buSzTx/>
              <a:buFont typeface="+mj-lt"/>
              <a:buAutoNum type="arabicPeriod"/>
            </a:pPr>
            <a:r>
              <a:rPr lang="es-CO" altLang="es-CO" sz="1600" dirty="0">
                <a:solidFill>
                  <a:srgbClr val="181717"/>
                </a:solidFill>
                <a:latin typeface="Verdana" panose="020B0604030504040204" pitchFamily="34" charset="0"/>
              </a:rPr>
              <a:t>Aumento de la producción de ATP.</a:t>
            </a:r>
          </a:p>
          <a:p>
            <a:pPr marL="342900" indent="-342900" algn="just" eaLnBrk="1" hangingPunct="1">
              <a:spcBef>
                <a:spcPct val="0"/>
              </a:spcBef>
              <a:buClrTx/>
              <a:buSzTx/>
              <a:buFont typeface="+mj-lt"/>
              <a:buAutoNum type="arabicPeriod"/>
            </a:pPr>
            <a:endParaRPr lang="es-CO" altLang="es-CO" sz="1600" dirty="0" smtClean="0">
              <a:solidFill>
                <a:srgbClr val="181717"/>
              </a:solidFill>
              <a:latin typeface="Verdana" panose="020B0604030504040204" pitchFamily="34" charset="0"/>
            </a:endParaRPr>
          </a:p>
          <a:p>
            <a:pPr marL="342900" indent="-342900" algn="just" eaLnBrk="1" hangingPunct="1">
              <a:spcBef>
                <a:spcPct val="0"/>
              </a:spcBef>
              <a:buClrTx/>
              <a:buSzTx/>
              <a:buFont typeface="+mj-lt"/>
              <a:buAutoNum type="arabicPeriod"/>
            </a:pPr>
            <a:r>
              <a:rPr lang="es-CO" altLang="es-CO" sz="1600" dirty="0" smtClean="0">
                <a:solidFill>
                  <a:srgbClr val="181717"/>
                </a:solidFill>
                <a:latin typeface="Verdana" panose="020B0604030504040204" pitchFamily="34" charset="0"/>
              </a:rPr>
              <a:t>Estimula </a:t>
            </a:r>
            <a:r>
              <a:rPr lang="es-CO" altLang="es-CO" sz="1600" dirty="0">
                <a:solidFill>
                  <a:srgbClr val="181717"/>
                </a:solidFill>
                <a:latin typeface="Verdana" panose="020B0604030504040204" pitchFamily="34" charset="0"/>
              </a:rPr>
              <a:t>la cadena respiratoria a nivel celular, principalmente en las mitocondrias y </a:t>
            </a:r>
            <a:r>
              <a:rPr lang="es-CO" altLang="es-CO" sz="1600" dirty="0" smtClean="0">
                <a:solidFill>
                  <a:srgbClr val="181717"/>
                </a:solidFill>
                <a:latin typeface="Verdana" panose="020B0604030504040204" pitchFamily="34" charset="0"/>
              </a:rPr>
              <a:t>aumenta la </a:t>
            </a:r>
            <a:r>
              <a:rPr lang="es-CO" altLang="es-CO" sz="1600" dirty="0">
                <a:solidFill>
                  <a:srgbClr val="181717"/>
                </a:solidFill>
                <a:latin typeface="Verdana" panose="020B0604030504040204" pitchFamily="34" charset="0"/>
              </a:rPr>
              <a:t>vascularización y formación de fibroblastos.</a:t>
            </a:r>
          </a:p>
          <a:p>
            <a:pPr marL="342900" indent="-342900" algn="just" eaLnBrk="1" hangingPunct="1">
              <a:spcBef>
                <a:spcPct val="0"/>
              </a:spcBef>
              <a:buClrTx/>
              <a:buSzTx/>
              <a:buFont typeface="+mj-lt"/>
              <a:buAutoNum type="arabicPeriod"/>
            </a:pPr>
            <a:endParaRPr lang="es-CO" altLang="es-CO" sz="1600" dirty="0">
              <a:solidFill>
                <a:srgbClr val="181717"/>
              </a:solidFill>
              <a:latin typeface="Verdana" panose="020B0604030504040204" pitchFamily="34" charset="0"/>
            </a:endParaRPr>
          </a:p>
          <a:p>
            <a:pPr marL="342900" indent="-342900" algn="just" eaLnBrk="1" hangingPunct="1">
              <a:spcBef>
                <a:spcPct val="0"/>
              </a:spcBef>
              <a:buClrTx/>
              <a:buSzTx/>
              <a:buFont typeface="+mj-lt"/>
              <a:buAutoNum type="arabicPeriod"/>
            </a:pPr>
            <a:r>
              <a:rPr lang="es-CO" altLang="es-CO" sz="1600" dirty="0" smtClean="0">
                <a:solidFill>
                  <a:srgbClr val="181717"/>
                </a:solidFill>
                <a:latin typeface="Verdana" panose="020B0604030504040204" pitchFamily="34" charset="0"/>
              </a:rPr>
              <a:t>Aumento </a:t>
            </a:r>
            <a:r>
              <a:rPr lang="es-CO" altLang="es-CO" sz="1600" dirty="0">
                <a:solidFill>
                  <a:srgbClr val="181717"/>
                </a:solidFill>
                <a:latin typeface="Verdana" panose="020B0604030504040204" pitchFamily="34" charset="0"/>
              </a:rPr>
              <a:t>de la ventana de permeabilidad de la membrana celular; estimulación y proliferación celular.</a:t>
            </a:r>
          </a:p>
          <a:p>
            <a:pPr eaLnBrk="1" hangingPunct="1">
              <a:spcBef>
                <a:spcPct val="0"/>
              </a:spcBef>
              <a:buClrTx/>
              <a:buSzTx/>
              <a:buFont typeface="Arial" panose="020B0604020202020204" pitchFamily="34" charset="0"/>
              <a:buChar char="•"/>
            </a:pPr>
            <a:endParaRPr lang="es-ES" altLang="es-CO" sz="1600" dirty="0">
              <a:solidFill>
                <a:srgbClr val="181717"/>
              </a:solidFill>
              <a:latin typeface="Arial" panose="020B0604020202020204" pitchFamily="34" charset="0"/>
            </a:endParaRPr>
          </a:p>
        </p:txBody>
      </p:sp>
      <p:sp>
        <p:nvSpPr>
          <p:cNvPr id="2" name="Rectángulo 1"/>
          <p:cNvSpPr/>
          <p:nvPr/>
        </p:nvSpPr>
        <p:spPr>
          <a:xfrm>
            <a:off x="153833" y="1805276"/>
            <a:ext cx="4572000" cy="923330"/>
          </a:xfrm>
          <a:prstGeom prst="rect">
            <a:avLst/>
          </a:prstGeom>
        </p:spPr>
        <p:txBody>
          <a:bodyPr>
            <a:spAutoFit/>
          </a:bodyPr>
          <a:lstStyle/>
          <a:p>
            <a:pPr algn="just" eaLnBrk="1" hangingPunct="1">
              <a:spcBef>
                <a:spcPct val="0"/>
              </a:spcBef>
              <a:buClrTx/>
              <a:buSzTx/>
              <a:buFontTx/>
              <a:buNone/>
            </a:pPr>
            <a:r>
              <a:rPr lang="es-ES" altLang="es-CO" sz="1800" dirty="0">
                <a:solidFill>
                  <a:srgbClr val="181717"/>
                </a:solidFill>
                <a:latin typeface="Verdana" panose="020B0604030504040204" pitchFamily="34" charset="0"/>
              </a:rPr>
              <a:t>Capacidad de acelerar la curación, aumentar la circulación, reducir el edema y minimizar el dolor. </a:t>
            </a:r>
          </a:p>
        </p:txBody>
      </p:sp>
      <p:sp>
        <p:nvSpPr>
          <p:cNvPr id="9" name="Rectángulo 8"/>
          <p:cNvSpPr/>
          <p:nvPr/>
        </p:nvSpPr>
        <p:spPr>
          <a:xfrm>
            <a:off x="3960032" y="6457890"/>
            <a:ext cx="5016877" cy="400110"/>
          </a:xfrm>
          <a:prstGeom prst="rect">
            <a:avLst/>
          </a:prstGeom>
        </p:spPr>
        <p:txBody>
          <a:bodyPr wrap="square">
            <a:spAutoFit/>
          </a:bodyPr>
          <a:lstStyle/>
          <a:p>
            <a:r>
              <a:rPr lang="es-ES" sz="1200" baseline="30000" dirty="0" err="1"/>
              <a:t>Photobiomodulation</a:t>
            </a:r>
            <a:r>
              <a:rPr lang="es-ES" sz="1200" baseline="30000" dirty="0"/>
              <a:t> in </a:t>
            </a:r>
            <a:r>
              <a:rPr lang="es-ES" sz="1200" baseline="30000" dirty="0" err="1" smtClean="0"/>
              <a:t>Dentistry</a:t>
            </a:r>
            <a:r>
              <a:rPr lang="es-ES" sz="1200" baseline="30000" dirty="0" smtClean="0"/>
              <a:t>.</a:t>
            </a:r>
            <a:r>
              <a:rPr lang="es-ES" sz="1200" dirty="0" smtClean="0"/>
              <a:t> </a:t>
            </a:r>
            <a:r>
              <a:rPr lang="es-ES" sz="1200" baseline="30000" dirty="0" smtClean="0"/>
              <a:t>JAN </a:t>
            </a:r>
            <a:r>
              <a:rPr lang="es-ES" sz="1200" baseline="30000" dirty="0"/>
              <a:t>TUNÉR, PER HUGO BECK-KRISTENSEN, GERALD ROSS, AND ALANA ROSS</a:t>
            </a:r>
            <a:endParaRPr lang="es-ES" sz="1200" dirty="0"/>
          </a:p>
        </p:txBody>
      </p:sp>
    </p:spTree>
    <p:extLst>
      <p:ext uri="{BB962C8B-B14F-4D97-AF65-F5344CB8AC3E}">
        <p14:creationId xmlns:p14="http://schemas.microsoft.com/office/powerpoint/2010/main" val="1280887328"/>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tr-TR" smtClean="0"/>
              <a:t>12</a:t>
            </a:fld>
            <a:endParaRPr lang="tr-TR"/>
          </a:p>
        </p:txBody>
      </p:sp>
      <p:sp>
        <p:nvSpPr>
          <p:cNvPr id="4" name="Título 1"/>
          <p:cNvSpPr>
            <a:spLocks noGrp="1"/>
          </p:cNvSpPr>
          <p:nvPr>
            <p:ph type="title"/>
          </p:nvPr>
        </p:nvSpPr>
        <p:spPr>
          <a:xfrm>
            <a:off x="349223" y="-62720"/>
            <a:ext cx="7951701" cy="789500"/>
          </a:xfrm>
          <a:ln>
            <a:noFill/>
          </a:ln>
        </p:spPr>
        <p:txBody>
          <a:bodyPr>
            <a:normAutofit/>
          </a:bodyPr>
          <a:lstStyle/>
          <a:p>
            <a:pPr algn="ctr"/>
            <a:r>
              <a:rPr lang="es-ES" sz="4000" dirty="0" smtClean="0"/>
              <a:t>FUNCION DE LA LUZ LASER </a:t>
            </a:r>
            <a:endParaRPr lang="es-ES" sz="4000" dirty="0"/>
          </a:p>
        </p:txBody>
      </p:sp>
      <p:sp>
        <p:nvSpPr>
          <p:cNvPr id="5" name="Marcador de contenido 2"/>
          <p:cNvSpPr txBox="1">
            <a:spLocks/>
          </p:cNvSpPr>
          <p:nvPr/>
        </p:nvSpPr>
        <p:spPr>
          <a:xfrm>
            <a:off x="144334" y="4554035"/>
            <a:ext cx="8744903" cy="1780647"/>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buFont typeface="Arial"/>
              <a:buChar char="•"/>
            </a:pPr>
            <a:r>
              <a:rPr lang="es-ES" sz="1800" dirty="0" smtClean="0">
                <a:solidFill>
                  <a:srgbClr val="181717"/>
                </a:solidFill>
              </a:rPr>
              <a:t>La luz laser estimula la mitocondria ( </a:t>
            </a:r>
            <a:r>
              <a:rPr lang="es-ES" sz="1800" dirty="0" err="1" smtClean="0">
                <a:solidFill>
                  <a:srgbClr val="181717"/>
                </a:solidFill>
              </a:rPr>
              <a:t>Fotoreceptor</a:t>
            </a:r>
            <a:r>
              <a:rPr lang="es-ES" sz="1800" dirty="0" smtClean="0">
                <a:solidFill>
                  <a:srgbClr val="181717"/>
                </a:solidFill>
              </a:rPr>
              <a:t> llamado Citocromo C oxidasa).</a:t>
            </a:r>
          </a:p>
          <a:p>
            <a:pPr algn="just"/>
            <a:endParaRPr lang="es-ES" sz="1800" dirty="0" smtClean="0">
              <a:solidFill>
                <a:srgbClr val="181717"/>
              </a:solidFill>
            </a:endParaRPr>
          </a:p>
          <a:p>
            <a:pPr algn="just">
              <a:buFont typeface="Arial"/>
              <a:buChar char="•"/>
            </a:pPr>
            <a:r>
              <a:rPr lang="es-ES" sz="1800" dirty="0" smtClean="0">
                <a:solidFill>
                  <a:srgbClr val="181717"/>
                </a:solidFill>
              </a:rPr>
              <a:t>Aporte de mayor energía, oxigenación, proliferación </a:t>
            </a:r>
            <a:r>
              <a:rPr lang="es-ES" sz="1800" dirty="0" err="1" smtClean="0">
                <a:solidFill>
                  <a:srgbClr val="181717"/>
                </a:solidFill>
              </a:rPr>
              <a:t>fibroblastica</a:t>
            </a:r>
            <a:r>
              <a:rPr lang="es-ES" sz="1800" dirty="0" smtClean="0">
                <a:solidFill>
                  <a:srgbClr val="181717"/>
                </a:solidFill>
              </a:rPr>
              <a:t>, irrigación sanguínea, síntesis de colágeno, aumento de ATP, liberación de factores de crecimiento celular, aumento de RANK y RANKL y disminución de OPG (remodelado ósea).</a:t>
            </a:r>
          </a:p>
          <a:p>
            <a:endParaRPr lang="es-ES" sz="2800" dirty="0">
              <a:solidFill>
                <a:srgbClr val="181717"/>
              </a:solidFill>
            </a:endParaRPr>
          </a:p>
        </p:txBody>
      </p:sp>
      <p:pic>
        <p:nvPicPr>
          <p:cNvPr id="6" name="Imagen 5" descr="Captura de Pantalla 2019-05-17 a la(s) 2.03.34 p. 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6612" y="1109454"/>
            <a:ext cx="6972986" cy="3550270"/>
          </a:xfrm>
          <a:prstGeom prst="rect">
            <a:avLst/>
          </a:prstGeom>
          <a:ln>
            <a:noFill/>
          </a:ln>
        </p:spPr>
      </p:pic>
      <p:sp>
        <p:nvSpPr>
          <p:cNvPr id="7" name="CuadroTexto 6"/>
          <p:cNvSpPr txBox="1"/>
          <p:nvPr/>
        </p:nvSpPr>
        <p:spPr>
          <a:xfrm>
            <a:off x="2822003" y="711480"/>
            <a:ext cx="3134066" cy="400110"/>
          </a:xfrm>
          <a:prstGeom prst="rect">
            <a:avLst/>
          </a:prstGeom>
          <a:noFill/>
        </p:spPr>
        <p:txBody>
          <a:bodyPr wrap="none" rtlCol="0">
            <a:spAutoFit/>
          </a:bodyPr>
          <a:lstStyle/>
          <a:p>
            <a:pPr algn="just"/>
            <a:r>
              <a:rPr lang="es-ES" sz="2000" b="1" dirty="0" smtClean="0">
                <a:solidFill>
                  <a:srgbClr val="181717"/>
                </a:solidFill>
              </a:rPr>
              <a:t>EFECTO FOTOQUIMICO</a:t>
            </a:r>
            <a:endParaRPr lang="es-ES" sz="2000" b="1" dirty="0">
              <a:solidFill>
                <a:srgbClr val="181717"/>
              </a:solidFill>
            </a:endParaRPr>
          </a:p>
        </p:txBody>
      </p:sp>
      <p:sp>
        <p:nvSpPr>
          <p:cNvPr id="8" name="Rectángulo 7"/>
          <p:cNvSpPr/>
          <p:nvPr/>
        </p:nvSpPr>
        <p:spPr>
          <a:xfrm>
            <a:off x="3960032" y="6457890"/>
            <a:ext cx="5016877" cy="400110"/>
          </a:xfrm>
          <a:prstGeom prst="rect">
            <a:avLst/>
          </a:prstGeom>
        </p:spPr>
        <p:txBody>
          <a:bodyPr wrap="square">
            <a:spAutoFit/>
          </a:bodyPr>
          <a:lstStyle/>
          <a:p>
            <a:r>
              <a:rPr lang="es-ES" sz="1200" baseline="30000" dirty="0" err="1"/>
              <a:t>Photobiomodulation</a:t>
            </a:r>
            <a:r>
              <a:rPr lang="es-ES" sz="1200" baseline="30000" dirty="0"/>
              <a:t> in </a:t>
            </a:r>
            <a:r>
              <a:rPr lang="es-ES" sz="1200" baseline="30000" dirty="0" err="1" smtClean="0"/>
              <a:t>Dentistry</a:t>
            </a:r>
            <a:r>
              <a:rPr lang="es-ES" sz="1200" baseline="30000" dirty="0" smtClean="0"/>
              <a:t>.</a:t>
            </a:r>
            <a:r>
              <a:rPr lang="es-ES" sz="1200" dirty="0" smtClean="0"/>
              <a:t> </a:t>
            </a:r>
            <a:r>
              <a:rPr lang="es-ES" sz="1200" baseline="30000" dirty="0" smtClean="0"/>
              <a:t>JAN </a:t>
            </a:r>
            <a:r>
              <a:rPr lang="es-ES" sz="1200" baseline="30000" dirty="0"/>
              <a:t>TUNÉR, PER HUGO BECK-KRISTENSEN, GERALD ROSS, AND ALANA ROSS</a:t>
            </a:r>
            <a:endParaRPr lang="es-ES" sz="1200" dirty="0"/>
          </a:p>
        </p:txBody>
      </p:sp>
    </p:spTree>
    <p:extLst>
      <p:ext uri="{BB962C8B-B14F-4D97-AF65-F5344CB8AC3E}">
        <p14:creationId xmlns:p14="http://schemas.microsoft.com/office/powerpoint/2010/main" val="67269218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CASO CLINICO </a:t>
            </a:r>
            <a:endParaRPr lang="es-ES" dirty="0"/>
          </a:p>
        </p:txBody>
      </p:sp>
      <p:sp>
        <p:nvSpPr>
          <p:cNvPr id="7" name="Marcador de texto 6"/>
          <p:cNvSpPr>
            <a:spLocks noGrp="1"/>
          </p:cNvSpPr>
          <p:nvPr>
            <p:ph type="body" idx="1"/>
          </p:nvPr>
        </p:nvSpPr>
        <p:spPr/>
        <p:txBody>
          <a:bodyPr/>
          <a:lstStyle/>
          <a:p>
            <a:endParaRPr lang="es-ES"/>
          </a:p>
        </p:txBody>
      </p:sp>
      <p:sp>
        <p:nvSpPr>
          <p:cNvPr id="4" name="Marcador de número de diapositiva 3"/>
          <p:cNvSpPr>
            <a:spLocks noGrp="1"/>
          </p:cNvSpPr>
          <p:nvPr>
            <p:ph type="sldNum" idx="4294967295"/>
          </p:nvPr>
        </p:nvSpPr>
        <p:spPr>
          <a:xfrm>
            <a:off x="8180388" y="6359525"/>
            <a:ext cx="963612" cy="276225"/>
          </a:xfrm>
        </p:spPr>
        <p:txBody>
          <a:bodyPr/>
          <a:lstStyle/>
          <a:p>
            <a:pPr marL="0" lvl="0" indent="0" algn="ctr" rtl="0">
              <a:spcBef>
                <a:spcPts val="0"/>
              </a:spcBef>
              <a:spcAft>
                <a:spcPts val="0"/>
              </a:spcAft>
              <a:buNone/>
            </a:pPr>
            <a:fld id="{00000000-1234-1234-1234-123412341234}" type="slidenum">
              <a:rPr lang="tr-TR" smtClean="0"/>
              <a:t>13</a:t>
            </a:fld>
            <a:endParaRPr lang="tr-TR"/>
          </a:p>
        </p:txBody>
      </p:sp>
    </p:spTree>
    <p:extLst>
      <p:ext uri="{BB962C8B-B14F-4D97-AF65-F5344CB8AC3E}">
        <p14:creationId xmlns:p14="http://schemas.microsoft.com/office/powerpoint/2010/main" val="490349518"/>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784393" y="1249657"/>
            <a:ext cx="3722518" cy="4963357"/>
          </a:xfrm>
          <a:prstGeom prst="rect">
            <a:avLst/>
          </a:prstGeom>
        </p:spPr>
      </p:pic>
      <p:pic>
        <p:nvPicPr>
          <p:cNvPr id="3" name="Imagen 2"/>
          <p:cNvPicPr>
            <a:picLocks noChangeAspect="1"/>
          </p:cNvPicPr>
          <p:nvPr/>
        </p:nvPicPr>
        <p:blipFill>
          <a:blip r:embed="rId3"/>
          <a:stretch>
            <a:fillRect/>
          </a:stretch>
        </p:blipFill>
        <p:spPr>
          <a:xfrm>
            <a:off x="4740356" y="1246906"/>
            <a:ext cx="3705686" cy="4940915"/>
          </a:xfrm>
          <a:prstGeom prst="rect">
            <a:avLst/>
          </a:prstGeom>
        </p:spPr>
      </p:pic>
      <p:sp>
        <p:nvSpPr>
          <p:cNvPr id="12" name="Título 11"/>
          <p:cNvSpPr>
            <a:spLocks noGrp="1"/>
          </p:cNvSpPr>
          <p:nvPr>
            <p:ph type="title"/>
          </p:nvPr>
        </p:nvSpPr>
        <p:spPr/>
        <p:txBody>
          <a:bodyPr/>
          <a:lstStyle/>
          <a:p>
            <a:r>
              <a:rPr lang="es-ES" dirty="0" smtClean="0"/>
              <a:t>CONSENTIMIENTOS INFORMADOS</a:t>
            </a:r>
            <a:endParaRPr lang="es-ES" dirty="0"/>
          </a:p>
        </p:txBody>
      </p:sp>
      <p:sp>
        <p:nvSpPr>
          <p:cNvPr id="4" name="3 Marcador de pie de página"/>
          <p:cNvSpPr>
            <a:spLocks noGrp="1"/>
          </p:cNvSpPr>
          <p:nvPr>
            <p:ph type="ftr" idx="11"/>
          </p:nvPr>
        </p:nvSpPr>
        <p:spPr/>
        <p:txBody>
          <a:bodyPr/>
          <a:lstStyle/>
          <a:p>
            <a:endParaRPr lang="es-ES" dirty="0"/>
          </a:p>
        </p:txBody>
      </p:sp>
      <p:sp>
        <p:nvSpPr>
          <p:cNvPr id="5" name="4 Marcador de número de diapositiva"/>
          <p:cNvSpPr>
            <a:spLocks noGrp="1"/>
          </p:cNvSpPr>
          <p:nvPr>
            <p:ph type="sldNum" idx="12"/>
          </p:nvPr>
        </p:nvSpPr>
        <p:spPr/>
        <p:txBody>
          <a:bodyPr/>
          <a:lstStyle/>
          <a:p>
            <a:fld id="{A0D7ED8E-E8F2-40C2-AF71-A534DDE5582E}" type="slidenum">
              <a:rPr lang="es-CO" smtClean="0"/>
              <a:pPr/>
              <a:t>14</a:t>
            </a:fld>
            <a:endParaRPr lang="es-CO" dirty="0"/>
          </a:p>
        </p:txBody>
      </p:sp>
      <p:sp>
        <p:nvSpPr>
          <p:cNvPr id="7" name="Rectángulo 6"/>
          <p:cNvSpPr/>
          <p:nvPr/>
        </p:nvSpPr>
        <p:spPr>
          <a:xfrm>
            <a:off x="5722412" y="3708661"/>
            <a:ext cx="2340636" cy="251347"/>
          </a:xfrm>
          <a:prstGeom prst="rect">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ángulo 7"/>
          <p:cNvSpPr/>
          <p:nvPr/>
        </p:nvSpPr>
        <p:spPr>
          <a:xfrm>
            <a:off x="932877" y="4689494"/>
            <a:ext cx="1017843" cy="146666"/>
          </a:xfrm>
          <a:prstGeom prst="rect">
            <a:avLst/>
          </a:prstGeom>
          <a:solidFill>
            <a:srgbClr val="BFBFB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ángulo 8"/>
          <p:cNvSpPr/>
          <p:nvPr/>
        </p:nvSpPr>
        <p:spPr>
          <a:xfrm>
            <a:off x="3084139" y="4580684"/>
            <a:ext cx="725862" cy="143716"/>
          </a:xfrm>
          <a:prstGeom prst="rect">
            <a:avLst/>
          </a:prstGeom>
          <a:solidFill>
            <a:srgbClr val="BFBFB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661975"/>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582" y="3814713"/>
            <a:ext cx="8955154" cy="926075"/>
          </a:xfrm>
        </p:spPr>
        <p:txBody>
          <a:bodyPr/>
          <a:lstStyle/>
          <a:p>
            <a:pPr algn="ctr"/>
            <a:r>
              <a:rPr lang="es-CO" dirty="0" smtClean="0">
                <a:solidFill>
                  <a:srgbClr val="5A5A5A"/>
                </a:solidFill>
              </a:rPr>
              <a:t>INFORMACION GENERAL</a:t>
            </a:r>
            <a:endParaRPr lang="es-CO" dirty="0">
              <a:solidFill>
                <a:srgbClr val="5A5A5A"/>
              </a:solidFill>
            </a:endParaRPr>
          </a:p>
        </p:txBody>
      </p:sp>
      <p:sp>
        <p:nvSpPr>
          <p:cNvPr id="3" name="Marcador de texto 2"/>
          <p:cNvSpPr>
            <a:spLocks noGrp="1"/>
          </p:cNvSpPr>
          <p:nvPr>
            <p:ph type="body" idx="1"/>
          </p:nvPr>
        </p:nvSpPr>
        <p:spPr>
          <a:xfrm>
            <a:off x="4291485" y="4795536"/>
            <a:ext cx="4105358" cy="1810705"/>
          </a:xfrm>
        </p:spPr>
        <p:txBody>
          <a:bodyPr>
            <a:noAutofit/>
          </a:bodyPr>
          <a:lstStyle/>
          <a:p>
            <a:pPr marL="548204" indent="-457189" defTabSz="1219170" fontAlgn="base">
              <a:lnSpc>
                <a:spcPct val="150000"/>
              </a:lnSpc>
              <a:spcBef>
                <a:spcPts val="933"/>
              </a:spcBef>
              <a:spcAft>
                <a:spcPct val="0"/>
              </a:spcAft>
              <a:buClr>
                <a:srgbClr val="FF9900"/>
              </a:buClr>
              <a:buSzPct val="95000"/>
            </a:pPr>
            <a:r>
              <a:rPr lang="es-MX" altLang="en-US" sz="1600" b="1" dirty="0" smtClean="0">
                <a:solidFill>
                  <a:schemeClr val="accent6">
                    <a:lumMod val="50000"/>
                  </a:schemeClr>
                </a:solidFill>
              </a:rPr>
              <a:t> EDAD</a:t>
            </a:r>
            <a:r>
              <a:rPr lang="es-MX" altLang="en-US" sz="1600" b="1" dirty="0">
                <a:solidFill>
                  <a:schemeClr val="accent6">
                    <a:lumMod val="50000"/>
                  </a:schemeClr>
                </a:solidFill>
              </a:rPr>
              <a:t>: </a:t>
            </a:r>
            <a:r>
              <a:rPr lang="es-MX" altLang="en-US" sz="1600" b="1" dirty="0" smtClean="0">
                <a:solidFill>
                  <a:schemeClr val="accent6">
                    <a:lumMod val="50000"/>
                  </a:schemeClr>
                </a:solidFill>
              </a:rPr>
              <a:t>21</a:t>
            </a:r>
            <a:endParaRPr lang="es-CO" altLang="en-US" sz="1600" b="1" dirty="0" smtClean="0">
              <a:solidFill>
                <a:schemeClr val="accent6">
                  <a:lumMod val="50000"/>
                </a:schemeClr>
              </a:solidFill>
            </a:endParaRPr>
          </a:p>
          <a:p>
            <a:pPr marL="548204" indent="-457189" defTabSz="1219170" fontAlgn="base">
              <a:lnSpc>
                <a:spcPct val="150000"/>
              </a:lnSpc>
              <a:spcBef>
                <a:spcPts val="933"/>
              </a:spcBef>
              <a:spcAft>
                <a:spcPct val="0"/>
              </a:spcAft>
              <a:buClr>
                <a:srgbClr val="FF9900"/>
              </a:buClr>
              <a:buSzPct val="95000"/>
            </a:pPr>
            <a:r>
              <a:rPr lang="es-MX" altLang="en-US" sz="1600" b="1" dirty="0" smtClean="0">
                <a:solidFill>
                  <a:schemeClr val="accent6">
                    <a:lumMod val="50000"/>
                  </a:schemeClr>
                </a:solidFill>
              </a:rPr>
              <a:t> RAZA:  Mestiza          </a:t>
            </a:r>
          </a:p>
          <a:p>
            <a:pPr marL="548204" indent="-457189" defTabSz="1219170" fontAlgn="base">
              <a:lnSpc>
                <a:spcPct val="150000"/>
              </a:lnSpc>
              <a:spcBef>
                <a:spcPts val="933"/>
              </a:spcBef>
              <a:spcAft>
                <a:spcPct val="0"/>
              </a:spcAft>
              <a:buClr>
                <a:srgbClr val="FF9900"/>
              </a:buClr>
              <a:buSzPct val="95000"/>
            </a:pPr>
            <a:r>
              <a:rPr lang="es-MX" altLang="en-US" sz="1600" b="1" dirty="0" smtClean="0">
                <a:solidFill>
                  <a:schemeClr val="accent6">
                    <a:lumMod val="50000"/>
                  </a:schemeClr>
                </a:solidFill>
              </a:rPr>
              <a:t> GÉNERO</a:t>
            </a:r>
            <a:r>
              <a:rPr lang="es-MX" altLang="en-US" sz="1600" b="1" dirty="0">
                <a:solidFill>
                  <a:schemeClr val="accent6">
                    <a:lumMod val="50000"/>
                  </a:schemeClr>
                </a:solidFill>
              </a:rPr>
              <a:t>: Femenino</a:t>
            </a:r>
          </a:p>
          <a:p>
            <a:pPr marL="548204" indent="-457189" defTabSz="1219170" fontAlgn="base">
              <a:lnSpc>
                <a:spcPct val="150000"/>
              </a:lnSpc>
              <a:spcBef>
                <a:spcPts val="933"/>
              </a:spcBef>
              <a:spcAft>
                <a:spcPct val="0"/>
              </a:spcAft>
              <a:buClr>
                <a:srgbClr val="FF9900"/>
              </a:buClr>
              <a:buSzPct val="95000"/>
            </a:pPr>
            <a:r>
              <a:rPr lang="es-MX" altLang="en-US" sz="1600" b="1" dirty="0" smtClean="0">
                <a:solidFill>
                  <a:schemeClr val="accent6">
                    <a:lumMod val="50000"/>
                  </a:schemeClr>
                </a:solidFill>
              </a:rPr>
              <a:t> OCUPACIÓN</a:t>
            </a:r>
            <a:r>
              <a:rPr lang="es-MX" altLang="en-US" sz="1600" b="1" dirty="0">
                <a:solidFill>
                  <a:schemeClr val="accent6">
                    <a:lumMod val="50000"/>
                  </a:schemeClr>
                </a:solidFill>
              </a:rPr>
              <a:t>: </a:t>
            </a:r>
            <a:r>
              <a:rPr lang="es-MX" altLang="en-US" sz="1600" b="1" dirty="0" smtClean="0">
                <a:solidFill>
                  <a:schemeClr val="accent6">
                    <a:lumMod val="50000"/>
                  </a:schemeClr>
                </a:solidFill>
              </a:rPr>
              <a:t>Estudiante</a:t>
            </a:r>
            <a:endParaRPr lang="es-ES" altLang="en-US" sz="1600" b="1" dirty="0">
              <a:solidFill>
                <a:schemeClr val="accent6">
                  <a:lumMod val="50000"/>
                </a:schemeClr>
              </a:solidFill>
            </a:endParaRPr>
          </a:p>
        </p:txBody>
      </p:sp>
      <p:pic>
        <p:nvPicPr>
          <p:cNvPr id="4" name="Imagen 3"/>
          <p:cNvPicPr>
            <a:picLocks noChangeAspect="1"/>
          </p:cNvPicPr>
          <p:nvPr/>
        </p:nvPicPr>
        <p:blipFill rotWithShape="1">
          <a:blip r:embed="rId2"/>
          <a:srcRect l="22834" t="11187" r="16153" b="8339"/>
          <a:stretch/>
        </p:blipFill>
        <p:spPr>
          <a:xfrm>
            <a:off x="1919294" y="4761497"/>
            <a:ext cx="2090996" cy="2096503"/>
          </a:xfrm>
          <a:prstGeom prst="rect">
            <a:avLst/>
          </a:prstGeom>
        </p:spPr>
      </p:pic>
      <p:sp>
        <p:nvSpPr>
          <p:cNvPr id="5" name="Rectángulo 4"/>
          <p:cNvSpPr/>
          <p:nvPr/>
        </p:nvSpPr>
        <p:spPr>
          <a:xfrm>
            <a:off x="2577353" y="5714997"/>
            <a:ext cx="732118" cy="164354"/>
          </a:xfrm>
          <a:prstGeom prst="rect">
            <a:avLst/>
          </a:prstGeom>
          <a:solidFill>
            <a:srgbClr val="BFBFB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38599218"/>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ANTECEDENTES MEDICOS</a:t>
            </a:r>
            <a:endParaRPr lang="en-US" dirty="0"/>
          </a:p>
        </p:txBody>
      </p:sp>
      <p:sp>
        <p:nvSpPr>
          <p:cNvPr id="3" name="Marcador de pie de página 2"/>
          <p:cNvSpPr>
            <a:spLocks noGrp="1"/>
          </p:cNvSpPr>
          <p:nvPr>
            <p:ph type="ftr" sz="quarter" idx="11"/>
          </p:nvPr>
        </p:nvSpPr>
        <p:spPr/>
        <p:txBody>
          <a:bodyPr/>
          <a:lstStyle/>
          <a:p>
            <a:endParaRPr lang="es-ES" dirty="0"/>
          </a:p>
        </p:txBody>
      </p:sp>
      <p:sp>
        <p:nvSpPr>
          <p:cNvPr id="4" name="Marcador de número de diapositiva 3"/>
          <p:cNvSpPr>
            <a:spLocks noGrp="1"/>
          </p:cNvSpPr>
          <p:nvPr>
            <p:ph type="sldNum" sz="quarter" idx="12"/>
          </p:nvPr>
        </p:nvSpPr>
        <p:spPr/>
        <p:txBody>
          <a:bodyPr/>
          <a:lstStyle/>
          <a:p>
            <a:fld id="{A0D7ED8E-E8F2-40C2-AF71-A534DDE5582E}" type="slidenum">
              <a:rPr lang="es-CO" smtClean="0"/>
              <a:pPr/>
              <a:t>16</a:t>
            </a:fld>
            <a:endParaRPr lang="es-CO" dirty="0"/>
          </a:p>
        </p:txBody>
      </p:sp>
      <p:sp>
        <p:nvSpPr>
          <p:cNvPr id="5" name="Rectángulo 4"/>
          <p:cNvSpPr/>
          <p:nvPr/>
        </p:nvSpPr>
        <p:spPr>
          <a:xfrm>
            <a:off x="321452" y="1361523"/>
            <a:ext cx="8424936" cy="4014561"/>
          </a:xfrm>
          <a:prstGeom prst="rect">
            <a:avLst/>
          </a:prstGeom>
        </p:spPr>
        <p:txBody>
          <a:bodyPr wrap="square">
            <a:spAutoFit/>
          </a:bodyPr>
          <a:lstStyle/>
          <a:p>
            <a:pPr marL="548204" indent="-457189" algn="just" defTabSz="1219170">
              <a:spcBef>
                <a:spcPts val="933"/>
              </a:spcBef>
              <a:buClr>
                <a:srgbClr val="FF9900"/>
              </a:buClr>
              <a:buSzPct val="95000"/>
            </a:pPr>
            <a:r>
              <a:rPr lang="es-MX" altLang="en-US" sz="2400" b="1" dirty="0" smtClean="0">
                <a:solidFill>
                  <a:schemeClr val="tx1">
                    <a:lumMod val="50000"/>
                  </a:schemeClr>
                </a:solidFill>
              </a:rPr>
              <a:t>Paciente que acude a clínica odontológica de la CURN</a:t>
            </a:r>
          </a:p>
          <a:p>
            <a:pPr marL="548204" indent="-457189" algn="just" defTabSz="1219170">
              <a:spcBef>
                <a:spcPts val="933"/>
              </a:spcBef>
              <a:buClr>
                <a:srgbClr val="FF9900"/>
              </a:buClr>
              <a:buSzPct val="95000"/>
            </a:pPr>
            <a:r>
              <a:rPr lang="es-MX" altLang="en-US" sz="2400" b="1" dirty="0" smtClean="0">
                <a:solidFill>
                  <a:schemeClr val="tx1">
                    <a:lumMod val="50000"/>
                  </a:schemeClr>
                </a:solidFill>
              </a:rPr>
              <a:t>para tratamiento odontológico.</a:t>
            </a:r>
          </a:p>
          <a:p>
            <a:pPr marL="548204" indent="-457189" algn="just" defTabSz="1219170">
              <a:spcBef>
                <a:spcPts val="933"/>
              </a:spcBef>
              <a:buClr>
                <a:srgbClr val="FF9900"/>
              </a:buClr>
              <a:buSzPct val="95000"/>
            </a:pPr>
            <a:endParaRPr lang="es-MX" altLang="en-US" sz="2400" b="1" dirty="0" smtClean="0">
              <a:solidFill>
                <a:schemeClr val="tx1">
                  <a:lumMod val="50000"/>
                </a:schemeClr>
              </a:solidFill>
            </a:endParaRPr>
          </a:p>
          <a:p>
            <a:pPr marL="548204" indent="-457189" algn="just" defTabSz="1219170">
              <a:spcBef>
                <a:spcPts val="933"/>
              </a:spcBef>
              <a:buClr>
                <a:srgbClr val="FF9900"/>
              </a:buClr>
              <a:buSzPct val="95000"/>
              <a:buFont typeface="Arial"/>
              <a:buChar char="•"/>
            </a:pPr>
            <a:r>
              <a:rPr lang="es-MX" altLang="en-US" sz="2400" b="1" dirty="0" smtClean="0">
                <a:solidFill>
                  <a:schemeClr val="tx1">
                    <a:lumMod val="50000"/>
                  </a:schemeClr>
                </a:solidFill>
              </a:rPr>
              <a:t>Manifiesta antecedentes familiares de hipertensión arterial de madre y abuelos maternos.</a:t>
            </a:r>
          </a:p>
          <a:p>
            <a:pPr marL="548204" indent="-457189" defTabSz="1219170" eaLnBrk="1" hangingPunct="1">
              <a:spcBef>
                <a:spcPts val="933"/>
              </a:spcBef>
              <a:buClr>
                <a:srgbClr val="FF9900"/>
              </a:buClr>
              <a:buSzPct val="95000"/>
              <a:buFont typeface="Arial"/>
              <a:buChar char="•"/>
            </a:pPr>
            <a:endParaRPr lang="es-MX" altLang="en-US" sz="2400" b="1" dirty="0" smtClean="0">
              <a:solidFill>
                <a:schemeClr val="tx1">
                  <a:lumMod val="50000"/>
                </a:schemeClr>
              </a:solidFill>
            </a:endParaRPr>
          </a:p>
          <a:p>
            <a:pPr marL="548204" indent="-457189" defTabSz="1219170" eaLnBrk="1" hangingPunct="1">
              <a:spcBef>
                <a:spcPts val="933"/>
              </a:spcBef>
              <a:buClr>
                <a:srgbClr val="FF9900"/>
              </a:buClr>
              <a:buSzPct val="95000"/>
              <a:buFont typeface="Arial"/>
              <a:buChar char="•"/>
            </a:pPr>
            <a:r>
              <a:rPr lang="es-MX" altLang="en-US" sz="2400" b="1" dirty="0" smtClean="0">
                <a:solidFill>
                  <a:schemeClr val="tx1">
                    <a:lumMod val="50000"/>
                  </a:schemeClr>
                </a:solidFill>
              </a:rPr>
              <a:t>Antecedentes Personales como Hernia inguinal, anemia falciforme y alergia al acido acetil salicilico y sulfas</a:t>
            </a:r>
            <a:r>
              <a:rPr lang="es-MX" altLang="en-US" sz="2400" b="1" dirty="0">
                <a:solidFill>
                  <a:schemeClr val="tx1">
                    <a:lumMod val="50000"/>
                  </a:schemeClr>
                </a:solidFill>
              </a:rPr>
              <a:t>.</a:t>
            </a:r>
            <a:endParaRPr lang="es-MX" altLang="en-US" sz="2400" b="1" dirty="0" smtClean="0">
              <a:solidFill>
                <a:schemeClr val="tx1">
                  <a:lumMod val="50000"/>
                </a:schemeClr>
              </a:solidFill>
            </a:endParaRPr>
          </a:p>
        </p:txBody>
      </p:sp>
    </p:spTree>
    <p:extLst>
      <p:ext uri="{BB962C8B-B14F-4D97-AF65-F5344CB8AC3E}">
        <p14:creationId xmlns:p14="http://schemas.microsoft.com/office/powerpoint/2010/main" val="1419611244"/>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FISIOTERAPIA ORAL</a:t>
            </a:r>
            <a:endParaRPr lang="en-US" dirty="0"/>
          </a:p>
        </p:txBody>
      </p:sp>
      <p:sp>
        <p:nvSpPr>
          <p:cNvPr id="3" name="Marcador de pie de página 2"/>
          <p:cNvSpPr>
            <a:spLocks noGrp="1"/>
          </p:cNvSpPr>
          <p:nvPr>
            <p:ph type="ftr" sz="quarter" idx="11"/>
          </p:nvPr>
        </p:nvSpPr>
        <p:spPr/>
        <p:txBody>
          <a:bodyPr/>
          <a:lstStyle/>
          <a:p>
            <a:endParaRPr lang="es-ES" dirty="0"/>
          </a:p>
        </p:txBody>
      </p:sp>
      <p:sp>
        <p:nvSpPr>
          <p:cNvPr id="4" name="Marcador de número de diapositiva 3"/>
          <p:cNvSpPr>
            <a:spLocks noGrp="1"/>
          </p:cNvSpPr>
          <p:nvPr>
            <p:ph type="sldNum" sz="quarter" idx="12"/>
          </p:nvPr>
        </p:nvSpPr>
        <p:spPr/>
        <p:txBody>
          <a:bodyPr/>
          <a:lstStyle/>
          <a:p>
            <a:fld id="{A0D7ED8E-E8F2-40C2-AF71-A534DDE5582E}" type="slidenum">
              <a:rPr lang="es-CO" smtClean="0"/>
              <a:pPr/>
              <a:t>17</a:t>
            </a:fld>
            <a:endParaRPr lang="es-CO" dirty="0"/>
          </a:p>
        </p:txBody>
      </p:sp>
      <p:graphicFrame>
        <p:nvGraphicFramePr>
          <p:cNvPr id="5" name="8 Tabla"/>
          <p:cNvGraphicFramePr>
            <a:graphicFrameLocks noGrp="1"/>
          </p:cNvGraphicFramePr>
          <p:nvPr>
            <p:extLst>
              <p:ext uri="{D42A27DB-BD31-4B8C-83A1-F6EECF244321}">
                <p14:modId xmlns:p14="http://schemas.microsoft.com/office/powerpoint/2010/main" val="612025479"/>
              </p:ext>
            </p:extLst>
          </p:nvPr>
        </p:nvGraphicFramePr>
        <p:xfrm>
          <a:off x="526373" y="1772816"/>
          <a:ext cx="8128000" cy="3441700"/>
        </p:xfrm>
        <a:graphic>
          <a:graphicData uri="http://schemas.openxmlformats.org/drawingml/2006/table">
            <a:tbl>
              <a:tblPr firstRow="1" bandRow="1">
                <a:tableStyleId>{ED083AE6-46FA-4A59-8FB0-9F97EB10719F}</a:tableStyleId>
              </a:tblPr>
              <a:tblGrid>
                <a:gridCol w="4064000">
                  <a:extLst>
                    <a:ext uri="{9D8B030D-6E8A-4147-A177-3AD203B41FA5}">
                      <a16:colId xmlns="" xmlns:a16="http://schemas.microsoft.com/office/drawing/2014/main" val="20000"/>
                    </a:ext>
                  </a:extLst>
                </a:gridCol>
                <a:gridCol w="4064000">
                  <a:extLst>
                    <a:ext uri="{9D8B030D-6E8A-4147-A177-3AD203B41FA5}">
                      <a16:colId xmlns="" xmlns:a16="http://schemas.microsoft.com/office/drawing/2014/main" val="20001"/>
                    </a:ext>
                  </a:extLst>
                </a:gridCol>
              </a:tblGrid>
              <a:tr h="494575">
                <a:tc>
                  <a:txBody>
                    <a:bodyPr/>
                    <a:lstStyle/>
                    <a:p>
                      <a:pPr marL="342900" indent="-342900">
                        <a:spcBef>
                          <a:spcPct val="20000"/>
                        </a:spcBef>
                        <a:buClr>
                          <a:schemeClr val="bg2"/>
                        </a:buClr>
                        <a:buSzPct val="75000"/>
                      </a:pPr>
                      <a:r>
                        <a:rPr lang="es-MX" sz="2400" b="1" dirty="0" smtClean="0">
                          <a:solidFill>
                            <a:srgbClr val="262627"/>
                          </a:solidFill>
                          <a:latin typeface="Arial" pitchFamily="34" charset="0"/>
                          <a:cs typeface="Arial" pitchFamily="34" charset="0"/>
                        </a:rPr>
                        <a:t>FRECUENCIA	</a:t>
                      </a:r>
                    </a:p>
                  </a:txBody>
                  <a:tcPr marL="121920" marR="121920" marT="60975" marB="60975"/>
                </a:tc>
                <a:tc>
                  <a:txBody>
                    <a:bodyPr/>
                    <a:lstStyle/>
                    <a:p>
                      <a:r>
                        <a:rPr lang="es-CO" sz="2400" b="1" baseline="0" dirty="0" smtClean="0">
                          <a:solidFill>
                            <a:srgbClr val="262627"/>
                          </a:solidFill>
                          <a:latin typeface="Arial" pitchFamily="34" charset="0"/>
                          <a:cs typeface="Arial" pitchFamily="34" charset="0"/>
                        </a:rPr>
                        <a:t>2 V</a:t>
                      </a:r>
                      <a:r>
                        <a:rPr lang="es-CO" sz="2400" b="1" dirty="0" smtClean="0">
                          <a:solidFill>
                            <a:srgbClr val="262627"/>
                          </a:solidFill>
                          <a:latin typeface="Arial" pitchFamily="34" charset="0"/>
                          <a:cs typeface="Arial" pitchFamily="34" charset="0"/>
                        </a:rPr>
                        <a:t>eces al día</a:t>
                      </a:r>
                      <a:endParaRPr lang="es-CO" sz="2400" b="1" dirty="0">
                        <a:solidFill>
                          <a:srgbClr val="262627"/>
                        </a:solidFill>
                        <a:latin typeface="Arial" pitchFamily="34" charset="0"/>
                        <a:cs typeface="Arial" pitchFamily="34" charset="0"/>
                      </a:endParaRPr>
                    </a:p>
                  </a:txBody>
                  <a:tcPr marL="121920" marR="121920" marT="60975" marB="60975"/>
                </a:tc>
                <a:extLst>
                  <a:ext uri="{0D108BD9-81ED-4DB2-BD59-A6C34878D82A}">
                    <a16:rowId xmlns="" xmlns:a16="http://schemas.microsoft.com/office/drawing/2014/main" val="10000"/>
                  </a:ext>
                </a:extLst>
              </a:tr>
              <a:tr h="494575">
                <a:tc>
                  <a:txBody>
                    <a:bodyPr/>
                    <a:lstStyle/>
                    <a:p>
                      <a:r>
                        <a:rPr lang="es-MX" sz="2400" b="1" dirty="0" smtClean="0">
                          <a:solidFill>
                            <a:srgbClr val="262627"/>
                          </a:solidFill>
                          <a:latin typeface="Arial" pitchFamily="34" charset="0"/>
                          <a:cs typeface="Arial" pitchFamily="34" charset="0"/>
                        </a:rPr>
                        <a:t>TÉCNICA</a:t>
                      </a:r>
                      <a:endParaRPr lang="es-CO" sz="2400" b="1" dirty="0">
                        <a:solidFill>
                          <a:srgbClr val="262627"/>
                        </a:solidFill>
                        <a:latin typeface="Arial" pitchFamily="34" charset="0"/>
                        <a:cs typeface="Arial" pitchFamily="34" charset="0"/>
                      </a:endParaRPr>
                    </a:p>
                  </a:txBody>
                  <a:tcPr marL="121920" marR="121920" marT="60975" marB="60975"/>
                </a:tc>
                <a:tc>
                  <a:txBody>
                    <a:bodyPr/>
                    <a:lstStyle/>
                    <a:p>
                      <a:r>
                        <a:rPr lang="es-CO" sz="2400" b="1" dirty="0" smtClean="0">
                          <a:solidFill>
                            <a:srgbClr val="262627"/>
                          </a:solidFill>
                          <a:latin typeface="Arial" pitchFamily="34" charset="0"/>
                          <a:cs typeface="Arial" pitchFamily="34" charset="0"/>
                        </a:rPr>
                        <a:t>Bass</a:t>
                      </a:r>
                      <a:endParaRPr lang="es-CO" sz="2400" b="1" dirty="0">
                        <a:solidFill>
                          <a:srgbClr val="262627"/>
                        </a:solidFill>
                        <a:latin typeface="Arial" pitchFamily="34" charset="0"/>
                        <a:cs typeface="Arial" pitchFamily="34" charset="0"/>
                      </a:endParaRPr>
                    </a:p>
                  </a:txBody>
                  <a:tcPr marL="121920" marR="121920" marT="60975" marB="60975"/>
                </a:tc>
                <a:extLst>
                  <a:ext uri="{0D108BD9-81ED-4DB2-BD59-A6C34878D82A}">
                    <a16:rowId xmlns="" xmlns:a16="http://schemas.microsoft.com/office/drawing/2014/main" val="10001"/>
                  </a:ext>
                </a:extLst>
              </a:tr>
              <a:tr h="494575">
                <a:tc>
                  <a:txBody>
                    <a:bodyPr/>
                    <a:lstStyle/>
                    <a:p>
                      <a:r>
                        <a:rPr lang="es-MX" sz="2400" b="1" dirty="0" smtClean="0">
                          <a:solidFill>
                            <a:srgbClr val="262627"/>
                          </a:solidFill>
                          <a:latin typeface="Arial" pitchFamily="34" charset="0"/>
                          <a:cs typeface="Arial" pitchFamily="34" charset="0"/>
                        </a:rPr>
                        <a:t>CEPILLO</a:t>
                      </a:r>
                      <a:endParaRPr lang="es-CO" sz="2400" b="1" dirty="0">
                        <a:solidFill>
                          <a:srgbClr val="262627"/>
                        </a:solidFill>
                        <a:latin typeface="Arial" pitchFamily="34" charset="0"/>
                        <a:cs typeface="Arial" pitchFamily="34" charset="0"/>
                      </a:endParaRPr>
                    </a:p>
                  </a:txBody>
                  <a:tcPr marL="121920" marR="121920" marT="60975" marB="60975"/>
                </a:tc>
                <a:tc>
                  <a:txBody>
                    <a:bodyPr/>
                    <a:lstStyle/>
                    <a:p>
                      <a:r>
                        <a:rPr lang="es-CO" sz="2400" b="1" dirty="0" smtClean="0">
                          <a:solidFill>
                            <a:srgbClr val="262627"/>
                          </a:solidFill>
                          <a:latin typeface="Arial" pitchFamily="34" charset="0"/>
                          <a:cs typeface="Arial" pitchFamily="34" charset="0"/>
                        </a:rPr>
                        <a:t>Duras</a:t>
                      </a:r>
                      <a:endParaRPr lang="es-CO" sz="2400" b="1" dirty="0">
                        <a:solidFill>
                          <a:srgbClr val="262627"/>
                        </a:solidFill>
                        <a:latin typeface="Arial" pitchFamily="34" charset="0"/>
                        <a:cs typeface="Arial" pitchFamily="34" charset="0"/>
                      </a:endParaRPr>
                    </a:p>
                  </a:txBody>
                  <a:tcPr marL="121920" marR="121920" marT="60975" marB="60975"/>
                </a:tc>
                <a:extLst>
                  <a:ext uri="{0D108BD9-81ED-4DB2-BD59-A6C34878D82A}">
                    <a16:rowId xmlns="" xmlns:a16="http://schemas.microsoft.com/office/drawing/2014/main" val="10002"/>
                  </a:ext>
                </a:extLst>
              </a:tr>
              <a:tr h="494575">
                <a:tc>
                  <a:txBody>
                    <a:bodyPr/>
                    <a:lstStyle/>
                    <a:p>
                      <a:pPr marL="342900" indent="-342900">
                        <a:spcBef>
                          <a:spcPct val="20000"/>
                        </a:spcBef>
                        <a:buClr>
                          <a:schemeClr val="bg2"/>
                        </a:buClr>
                        <a:buSzPct val="75000"/>
                      </a:pPr>
                      <a:r>
                        <a:rPr lang="es-MX" sz="2400" b="1" dirty="0" smtClean="0">
                          <a:solidFill>
                            <a:srgbClr val="262627"/>
                          </a:solidFill>
                          <a:latin typeface="Arial" pitchFamily="34" charset="0"/>
                          <a:cs typeface="Arial" pitchFamily="34" charset="0"/>
                        </a:rPr>
                        <a:t>CREMA DENTAL   </a:t>
                      </a:r>
                    </a:p>
                  </a:txBody>
                  <a:tcPr marL="121920" marR="121920" marT="60975" marB="60975"/>
                </a:tc>
                <a:tc>
                  <a:txBody>
                    <a:bodyPr/>
                    <a:lstStyle/>
                    <a:p>
                      <a:r>
                        <a:rPr lang="es-CO" sz="2400" b="1" dirty="0" smtClean="0">
                          <a:solidFill>
                            <a:srgbClr val="262627"/>
                          </a:solidFill>
                          <a:latin typeface="Arial" pitchFamily="34" charset="0"/>
                          <a:cs typeface="Arial" pitchFamily="34" charset="0"/>
                        </a:rPr>
                        <a:t>Si</a:t>
                      </a:r>
                      <a:endParaRPr lang="es-CO" sz="2400" b="1" dirty="0">
                        <a:solidFill>
                          <a:srgbClr val="262627"/>
                        </a:solidFill>
                        <a:latin typeface="Arial" pitchFamily="34" charset="0"/>
                        <a:cs typeface="Arial" pitchFamily="34" charset="0"/>
                      </a:endParaRPr>
                    </a:p>
                  </a:txBody>
                  <a:tcPr marL="121920" marR="121920" marT="60975" marB="60975"/>
                </a:tc>
                <a:extLst>
                  <a:ext uri="{0D108BD9-81ED-4DB2-BD59-A6C34878D82A}">
                    <a16:rowId xmlns="" xmlns:a16="http://schemas.microsoft.com/office/drawing/2014/main" val="10003"/>
                  </a:ext>
                </a:extLst>
              </a:tr>
              <a:tr h="487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2400" b="1" dirty="0" smtClean="0">
                          <a:solidFill>
                            <a:srgbClr val="262627"/>
                          </a:solidFill>
                          <a:latin typeface="Arial" pitchFamily="34" charset="0"/>
                          <a:cs typeface="Arial" pitchFamily="34" charset="0"/>
                        </a:rPr>
                        <a:t>SEDA DENTAL</a:t>
                      </a:r>
                      <a:endParaRPr lang="es-ES" sz="2400" b="1" dirty="0" smtClean="0">
                        <a:solidFill>
                          <a:srgbClr val="262627"/>
                        </a:solidFill>
                        <a:latin typeface="Arial" pitchFamily="34" charset="0"/>
                        <a:cs typeface="Arial" pitchFamily="34" charset="0"/>
                      </a:endParaRPr>
                    </a:p>
                  </a:txBody>
                  <a:tcPr marL="121920" marR="121920" marT="60975" marB="60975"/>
                </a:tc>
                <a:tc>
                  <a:txBody>
                    <a:bodyPr/>
                    <a:lstStyle/>
                    <a:p>
                      <a:r>
                        <a:rPr lang="es-CO" sz="2400" b="1" dirty="0" smtClean="0">
                          <a:solidFill>
                            <a:srgbClr val="262627"/>
                          </a:solidFill>
                          <a:latin typeface="Arial" pitchFamily="34" charset="0"/>
                          <a:cs typeface="Arial" pitchFamily="34" charset="0"/>
                        </a:rPr>
                        <a:t>Si</a:t>
                      </a:r>
                      <a:endParaRPr lang="es-CO" sz="2400" b="1" dirty="0">
                        <a:solidFill>
                          <a:srgbClr val="262627"/>
                        </a:solidFill>
                        <a:latin typeface="Arial" pitchFamily="34" charset="0"/>
                        <a:cs typeface="Arial" pitchFamily="34" charset="0"/>
                      </a:endParaRPr>
                    </a:p>
                  </a:txBody>
                  <a:tcPr marL="121920" marR="121920" marT="60975" marB="60975"/>
                </a:tc>
                <a:extLst>
                  <a:ext uri="{0D108BD9-81ED-4DB2-BD59-A6C34878D82A}">
                    <a16:rowId xmlns="" xmlns:a16="http://schemas.microsoft.com/office/drawing/2014/main" val="10004"/>
                  </a:ext>
                </a:extLst>
              </a:tr>
              <a:tr h="487800">
                <a:tc>
                  <a:txBody>
                    <a:bodyPr/>
                    <a:lstStyle/>
                    <a:p>
                      <a:pPr marL="342900" indent="-342900">
                        <a:spcBef>
                          <a:spcPct val="20000"/>
                        </a:spcBef>
                        <a:buClr>
                          <a:schemeClr val="bg2"/>
                        </a:buClr>
                        <a:buSzPct val="75000"/>
                      </a:pPr>
                      <a:r>
                        <a:rPr lang="es-MX" sz="2400" b="1" dirty="0" smtClean="0">
                          <a:solidFill>
                            <a:srgbClr val="262627"/>
                          </a:solidFill>
                          <a:latin typeface="Arial" pitchFamily="34" charset="0"/>
                          <a:cs typeface="Arial" pitchFamily="34" charset="0"/>
                        </a:rPr>
                        <a:t>ENJUAGUES</a:t>
                      </a:r>
                      <a:endParaRPr lang="es-ES" sz="2400" b="1" dirty="0" smtClean="0">
                        <a:solidFill>
                          <a:srgbClr val="262627"/>
                        </a:solidFill>
                        <a:latin typeface="Arial" pitchFamily="34" charset="0"/>
                        <a:cs typeface="Arial" pitchFamily="34" charset="0"/>
                      </a:endParaRPr>
                    </a:p>
                  </a:txBody>
                  <a:tcPr marL="121920" marR="121920" marT="60975" marB="60975"/>
                </a:tc>
                <a:tc>
                  <a:txBody>
                    <a:bodyPr/>
                    <a:lstStyle/>
                    <a:p>
                      <a:r>
                        <a:rPr lang="es-CO" sz="2400" b="1" dirty="0" smtClean="0">
                          <a:solidFill>
                            <a:srgbClr val="262627"/>
                          </a:solidFill>
                          <a:latin typeface="Arial" pitchFamily="34" charset="0"/>
                          <a:cs typeface="Arial" pitchFamily="34" charset="0"/>
                        </a:rPr>
                        <a:t>Aveces</a:t>
                      </a:r>
                      <a:endParaRPr lang="es-CO" sz="2400" b="1" dirty="0">
                        <a:solidFill>
                          <a:srgbClr val="262627"/>
                        </a:solidFill>
                        <a:latin typeface="Arial" pitchFamily="34" charset="0"/>
                        <a:cs typeface="Arial" pitchFamily="34" charset="0"/>
                      </a:endParaRPr>
                    </a:p>
                  </a:txBody>
                  <a:tcPr marL="121920" marR="121920" marT="60975" marB="60975"/>
                </a:tc>
                <a:extLst>
                  <a:ext uri="{0D108BD9-81ED-4DB2-BD59-A6C34878D82A}">
                    <a16:rowId xmlns="" xmlns:a16="http://schemas.microsoft.com/office/drawing/2014/main" val="10005"/>
                  </a:ext>
                </a:extLst>
              </a:tr>
              <a:tr h="487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2400" b="1" dirty="0" smtClean="0">
                          <a:solidFill>
                            <a:srgbClr val="262627"/>
                          </a:solidFill>
                          <a:latin typeface="Arial" pitchFamily="34" charset="0"/>
                          <a:cs typeface="Arial" pitchFamily="34" charset="0"/>
                        </a:rPr>
                        <a:t>OTRAS</a:t>
                      </a:r>
                      <a:endParaRPr lang="es-ES" sz="2400" b="1" dirty="0" smtClean="0">
                        <a:solidFill>
                          <a:srgbClr val="262627"/>
                        </a:solidFill>
                        <a:latin typeface="Arial" pitchFamily="34" charset="0"/>
                        <a:cs typeface="Arial" pitchFamily="34" charset="0"/>
                      </a:endParaRPr>
                    </a:p>
                  </a:txBody>
                  <a:tcPr marL="121920" marR="121920" marT="60975" marB="60975"/>
                </a:tc>
                <a:tc>
                  <a:txBody>
                    <a:bodyPr/>
                    <a:lstStyle/>
                    <a:p>
                      <a:r>
                        <a:rPr lang="es-CO" sz="2400" b="1" dirty="0" smtClean="0">
                          <a:solidFill>
                            <a:srgbClr val="262627"/>
                          </a:solidFill>
                          <a:latin typeface="Arial" pitchFamily="34" charset="0"/>
                          <a:cs typeface="Arial" pitchFamily="34" charset="0"/>
                        </a:rPr>
                        <a:t>No</a:t>
                      </a:r>
                      <a:endParaRPr lang="es-CO" sz="2400" b="1" dirty="0">
                        <a:solidFill>
                          <a:srgbClr val="262627"/>
                        </a:solidFill>
                        <a:latin typeface="Arial" pitchFamily="34" charset="0"/>
                        <a:cs typeface="Arial" pitchFamily="34" charset="0"/>
                      </a:endParaRPr>
                    </a:p>
                  </a:txBody>
                  <a:tcPr marL="121920" marR="121920" marT="60975" marB="60975"/>
                </a:tc>
                <a:extLst>
                  <a:ext uri="{0D108BD9-81ED-4DB2-BD59-A6C34878D82A}">
                    <a16:rowId xmlns="" xmlns:a16="http://schemas.microsoft.com/office/drawing/2014/main" val="10006"/>
                  </a:ext>
                </a:extLst>
              </a:tr>
            </a:tbl>
          </a:graphicData>
        </a:graphic>
      </p:graphicFrame>
      <p:sp>
        <p:nvSpPr>
          <p:cNvPr id="7" name="Rectángulo 6"/>
          <p:cNvSpPr/>
          <p:nvPr/>
        </p:nvSpPr>
        <p:spPr>
          <a:xfrm>
            <a:off x="447571" y="5420835"/>
            <a:ext cx="8254579" cy="584776"/>
          </a:xfrm>
          <a:prstGeom prst="rect">
            <a:avLst/>
          </a:prstGeom>
        </p:spPr>
        <p:txBody>
          <a:bodyPr wrap="square">
            <a:spAutoFit/>
          </a:bodyPr>
          <a:lstStyle/>
          <a:p>
            <a:pPr algn="ctr" eaLnBrk="1" hangingPunct="1">
              <a:buFont typeface="Wingdings" panose="05000000000000000000" pitchFamily="2" charset="2"/>
              <a:buNone/>
            </a:pPr>
            <a:r>
              <a:rPr lang="es-CO" altLang="en-US" sz="3200" b="1" dirty="0">
                <a:latin typeface="Arial" panose="020B0604020202020204" pitchFamily="34" charset="0"/>
              </a:rPr>
              <a:t>“ </a:t>
            </a:r>
            <a:r>
              <a:rPr lang="es-CO" altLang="en-US" sz="3200" b="1" dirty="0" smtClean="0">
                <a:latin typeface="Arial" panose="020B0604020202020204" pitchFamily="34" charset="0"/>
              </a:rPr>
              <a:t>Indice de o´leary de 22%”</a:t>
            </a:r>
            <a:endParaRPr lang="es-CO" altLang="en-US" sz="3200" b="1" dirty="0">
              <a:latin typeface="Arial" panose="020B0604020202020204" pitchFamily="34" charset="0"/>
            </a:endParaRPr>
          </a:p>
        </p:txBody>
      </p:sp>
    </p:spTree>
    <p:extLst>
      <p:ext uri="{BB962C8B-B14F-4D97-AF65-F5344CB8AC3E}">
        <p14:creationId xmlns:p14="http://schemas.microsoft.com/office/powerpoint/2010/main" val="2466863188"/>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endParaRPr lang="es-ES" dirty="0"/>
          </a:p>
        </p:txBody>
      </p:sp>
      <p:sp>
        <p:nvSpPr>
          <p:cNvPr id="3" name="Marcador de número de diapositiva 2"/>
          <p:cNvSpPr>
            <a:spLocks noGrp="1"/>
          </p:cNvSpPr>
          <p:nvPr>
            <p:ph type="sldNum" sz="quarter" idx="12"/>
          </p:nvPr>
        </p:nvSpPr>
        <p:spPr/>
        <p:txBody>
          <a:bodyPr/>
          <a:lstStyle/>
          <a:p>
            <a:fld id="{A0D7ED8E-E8F2-40C2-AF71-A534DDE5582E}" type="slidenum">
              <a:rPr lang="es-CO" smtClean="0"/>
              <a:pPr/>
              <a:t>18</a:t>
            </a:fld>
            <a:endParaRPr lang="es-CO" dirty="0"/>
          </a:p>
        </p:txBody>
      </p:sp>
      <p:graphicFrame>
        <p:nvGraphicFramePr>
          <p:cNvPr id="5" name="3 Marcador de contenido"/>
          <p:cNvGraphicFramePr>
            <a:graphicFrameLocks/>
          </p:cNvGraphicFramePr>
          <p:nvPr>
            <p:extLst>
              <p:ext uri="{D42A27DB-BD31-4B8C-83A1-F6EECF244321}">
                <p14:modId xmlns:p14="http://schemas.microsoft.com/office/powerpoint/2010/main" val="125100862"/>
              </p:ext>
            </p:extLst>
          </p:nvPr>
        </p:nvGraphicFramePr>
        <p:xfrm>
          <a:off x="-970349" y="1052736"/>
          <a:ext cx="10687091" cy="4832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ítulo 1"/>
          <p:cNvSpPr txBox="1">
            <a:spLocks/>
          </p:cNvSpPr>
          <p:nvPr/>
        </p:nvSpPr>
        <p:spPr>
          <a:xfrm>
            <a:off x="611560" y="116632"/>
            <a:ext cx="7886700" cy="982800"/>
          </a:xfrm>
          <a:prstGeom prst="rect">
            <a:avLst/>
          </a:prstGeom>
        </p:spPr>
        <p:txBody>
          <a:bodyPr/>
          <a:lstStyle>
            <a:lvl1pPr algn="l" defTabSz="914400" rtl="0" eaLnBrk="1" latinLnBrk="0" hangingPunct="1">
              <a:lnSpc>
                <a:spcPts val="5400"/>
              </a:lnSpc>
              <a:spcBef>
                <a:spcPct val="0"/>
              </a:spcBef>
              <a:buNone/>
              <a:defRPr sz="4400" b="0" kern="1200">
                <a:solidFill>
                  <a:schemeClr val="accent2"/>
                </a:solidFill>
                <a:effectLst/>
                <a:latin typeface="Bebas Neue" panose="020B0606020202050201" pitchFamily="34" charset="0"/>
                <a:ea typeface="+mj-ea"/>
                <a:cs typeface="+mj-cs"/>
              </a:defRPr>
            </a:lvl1pPr>
          </a:lstStyle>
          <a:p>
            <a:pPr algn="ctr" fontAlgn="auto">
              <a:spcAft>
                <a:spcPts val="0"/>
              </a:spcAft>
            </a:pPr>
            <a:r>
              <a:rPr lang="es-ES" dirty="0" smtClean="0"/>
              <a:t>TRATAMIENTOS RECIBIDOS</a:t>
            </a:r>
            <a:endParaRPr lang="en-US" dirty="0"/>
          </a:p>
        </p:txBody>
      </p:sp>
    </p:spTree>
    <p:extLst>
      <p:ext uri="{BB962C8B-B14F-4D97-AF65-F5344CB8AC3E}">
        <p14:creationId xmlns:p14="http://schemas.microsoft.com/office/powerpoint/2010/main" val="3104284748"/>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4191" y="230917"/>
            <a:ext cx="7886700" cy="629776"/>
          </a:xfrm>
        </p:spPr>
        <p:txBody>
          <a:bodyPr/>
          <a:lstStyle/>
          <a:p>
            <a:r>
              <a:rPr lang="es-ES" sz="2800" dirty="0" smtClean="0"/>
              <a:t>EXAMEN INTRAORALY RADIOGRAFICO</a:t>
            </a:r>
            <a:endParaRPr lang="es-ES" sz="2800" dirty="0"/>
          </a:p>
        </p:txBody>
      </p:sp>
      <p:sp>
        <p:nvSpPr>
          <p:cNvPr id="4" name="Marcador de número de diapositiva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tr-TR" smtClean="0"/>
              <a:t>19</a:t>
            </a:fld>
            <a:endParaRPr lang="tr-TR"/>
          </a:p>
        </p:txBody>
      </p:sp>
      <p:graphicFrame>
        <p:nvGraphicFramePr>
          <p:cNvPr id="8" name="Group 214"/>
          <p:cNvGraphicFramePr>
            <a:graphicFrameLocks noGrp="1"/>
          </p:cNvGraphicFramePr>
          <p:nvPr>
            <p:extLst>
              <p:ext uri="{D42A27DB-BD31-4B8C-83A1-F6EECF244321}">
                <p14:modId xmlns:p14="http://schemas.microsoft.com/office/powerpoint/2010/main" val="569952388"/>
              </p:ext>
            </p:extLst>
          </p:nvPr>
        </p:nvGraphicFramePr>
        <p:xfrm>
          <a:off x="716986" y="3020177"/>
          <a:ext cx="3456382" cy="1554480"/>
        </p:xfrm>
        <a:graphic>
          <a:graphicData uri="http://schemas.openxmlformats.org/drawingml/2006/table">
            <a:tbl>
              <a:tblPr>
                <a:tableStyleId>{69CF1AB2-1976-4502-BF36-3FF5EA218861}</a:tableStyleId>
              </a:tblPr>
              <a:tblGrid>
                <a:gridCol w="760070"/>
                <a:gridCol w="536084"/>
                <a:gridCol w="448303"/>
                <a:gridCol w="559927"/>
                <a:gridCol w="684354"/>
                <a:gridCol w="467644"/>
              </a:tblGrid>
              <a:tr h="2165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900" b="0" i="0" u="none" strike="noStrike" cap="none" normalizeH="0" baseline="0" dirty="0" smtClean="0">
                          <a:ln>
                            <a:noFill/>
                          </a:ln>
                          <a:solidFill>
                            <a:schemeClr val="tx1"/>
                          </a:solidFill>
                          <a:effectLst/>
                          <a:latin typeface="+mj-lt"/>
                        </a:rPr>
                        <a:t>Dientes </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CO" sz="1200" dirty="0" smtClean="0">
                          <a:solidFill>
                            <a:schemeClr val="tx1"/>
                          </a:solidFill>
                        </a:rPr>
                        <a:t>34</a:t>
                      </a:r>
                      <a:endParaRPr lang="es-CO" sz="12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CO" sz="1200" dirty="0" smtClean="0">
                          <a:solidFill>
                            <a:schemeClr val="tx1"/>
                          </a:solidFill>
                        </a:rPr>
                        <a:t>35</a:t>
                      </a:r>
                      <a:endParaRPr lang="es-CO" sz="12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CO" sz="1200" dirty="0" smtClean="0">
                          <a:solidFill>
                            <a:schemeClr val="tx1"/>
                          </a:solidFill>
                        </a:rPr>
                        <a:t>36</a:t>
                      </a:r>
                      <a:endParaRPr lang="es-CO" sz="12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CO" sz="1200" dirty="0" smtClean="0">
                          <a:solidFill>
                            <a:schemeClr val="tx1"/>
                          </a:solidFill>
                        </a:rPr>
                        <a:t>37</a:t>
                      </a:r>
                      <a:endParaRPr lang="es-CO" sz="12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CO" sz="1200" dirty="0" smtClean="0">
                          <a:solidFill>
                            <a:schemeClr val="tx1"/>
                          </a:solidFill>
                        </a:rPr>
                        <a:t>38</a:t>
                      </a:r>
                      <a:endParaRPr lang="es-CO" sz="12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r>
              <a:tr h="2033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900" b="0" i="0" u="none" strike="noStrike" cap="none" normalizeH="0" baseline="0" dirty="0" smtClean="0">
                          <a:ln>
                            <a:noFill/>
                          </a:ln>
                          <a:solidFill>
                            <a:schemeClr val="tx1"/>
                          </a:solidFill>
                          <a:effectLst/>
                          <a:latin typeface="+mj-lt"/>
                        </a:rPr>
                        <a:t>Margen </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CO" sz="900" dirty="0" smtClean="0">
                          <a:solidFill>
                            <a:schemeClr val="tx1"/>
                          </a:solidFill>
                        </a:rPr>
                        <a:t>000</a:t>
                      </a:r>
                      <a:endParaRPr lang="es-CO" sz="9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CO" sz="900" dirty="0" smtClean="0">
                          <a:solidFill>
                            <a:schemeClr val="tx1"/>
                          </a:solidFill>
                        </a:rPr>
                        <a:t>000</a:t>
                      </a:r>
                      <a:endParaRPr lang="es-CO" sz="9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endParaRPr lang="es-CO" sz="9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CO" sz="900" dirty="0" smtClean="0">
                          <a:solidFill>
                            <a:schemeClr val="tx1"/>
                          </a:solidFill>
                        </a:rPr>
                        <a:t>000</a:t>
                      </a:r>
                      <a:endParaRPr lang="es-CO" sz="9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endParaRPr lang="es-CO" sz="90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r>
              <a:tr h="2792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900" b="0" i="0" u="none" strike="noStrike" cap="none" normalizeH="0" baseline="0" dirty="0" smtClean="0">
                          <a:ln>
                            <a:noFill/>
                          </a:ln>
                          <a:solidFill>
                            <a:schemeClr val="tx1"/>
                          </a:solidFill>
                          <a:effectLst/>
                          <a:latin typeface="+mj-lt"/>
                        </a:rPr>
                        <a:t>Sondaje inicial</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ES" sz="900" dirty="0" smtClean="0"/>
                        <a:t>111</a:t>
                      </a:r>
                      <a:endParaRPr lang="es-ES" sz="900" dirty="0"/>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ES" sz="900" dirty="0" smtClean="0"/>
                        <a:t>232</a:t>
                      </a:r>
                      <a:endParaRPr lang="es-ES" sz="900" dirty="0"/>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endParaRPr lang="es-CO" sz="900" dirty="0">
                        <a:solidFill>
                          <a:srgbClr val="FF0000"/>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CO" sz="900" dirty="0" smtClean="0">
                          <a:solidFill>
                            <a:schemeClr val="tx1"/>
                          </a:solidFill>
                        </a:rPr>
                        <a:t>232</a:t>
                      </a:r>
                      <a:endParaRPr lang="es-CO" sz="9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endParaRPr lang="es-CO" sz="90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r>
              <a:tr h="1868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900" u="none" strike="noStrike" cap="none" normalizeH="0" baseline="0" dirty="0" smtClean="0">
                          <a:ln>
                            <a:noFill/>
                          </a:ln>
                          <a:solidFill>
                            <a:schemeClr val="tx1"/>
                          </a:solidFill>
                          <a:effectLst/>
                          <a:latin typeface="+mj-lt"/>
                        </a:rPr>
                        <a:t>Nivel de inserción</a:t>
                      </a:r>
                      <a:endParaRPr kumimoji="0" lang="es-CO" sz="900" b="0" i="0" u="none" strike="noStrike" cap="none" normalizeH="0" baseline="0" dirty="0" smtClean="0">
                        <a:ln>
                          <a:noFill/>
                        </a:ln>
                        <a:solidFill>
                          <a:schemeClr val="tx1"/>
                        </a:solidFill>
                        <a:effectLst/>
                        <a:latin typeface="+mj-lt"/>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ES" sz="900" dirty="0" smtClean="0"/>
                        <a:t>111</a:t>
                      </a:r>
                      <a:endParaRPr lang="es-ES" sz="900" dirty="0"/>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ES" sz="900" dirty="0" smtClean="0"/>
                        <a:t>232</a:t>
                      </a:r>
                      <a:endParaRPr lang="es-ES" sz="900" dirty="0"/>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endParaRPr lang="es-CO" sz="9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CO" sz="900" dirty="0" smtClean="0">
                          <a:solidFill>
                            <a:schemeClr val="tx1"/>
                          </a:solidFill>
                        </a:rPr>
                        <a:t>232</a:t>
                      </a:r>
                      <a:endParaRPr lang="es-CO" sz="9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endParaRPr lang="es-CO" sz="90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r>
              <a:tr h="2033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900" u="none" strike="noStrike" cap="none" normalizeH="0" baseline="0" dirty="0" smtClean="0">
                          <a:ln>
                            <a:noFill/>
                          </a:ln>
                          <a:solidFill>
                            <a:schemeClr val="accent1"/>
                          </a:solidFill>
                          <a:effectLst/>
                          <a:latin typeface="+mj-lt"/>
                        </a:rPr>
                        <a:t>LMG</a:t>
                      </a:r>
                      <a:endParaRPr kumimoji="0" lang="es-CO" sz="900" b="0" i="0" u="none" strike="noStrike" cap="none" normalizeH="0" baseline="0" dirty="0" smtClean="0">
                        <a:ln>
                          <a:noFill/>
                        </a:ln>
                        <a:solidFill>
                          <a:schemeClr val="accent1"/>
                        </a:solidFill>
                        <a:effectLst/>
                        <a:latin typeface="+mj-lt"/>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CO" sz="900" dirty="0" smtClean="0">
                          <a:solidFill>
                            <a:schemeClr val="accent1"/>
                          </a:solidFill>
                        </a:rPr>
                        <a:t>3</a:t>
                      </a:r>
                      <a:endParaRPr lang="es-CO" sz="900" dirty="0">
                        <a:solidFill>
                          <a:schemeClr val="accent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CO" sz="900" dirty="0" smtClean="0">
                          <a:solidFill>
                            <a:schemeClr val="accent1"/>
                          </a:solidFill>
                        </a:rPr>
                        <a:t>3</a:t>
                      </a:r>
                      <a:endParaRPr lang="es-CO" sz="900" dirty="0">
                        <a:solidFill>
                          <a:schemeClr val="accent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endParaRPr lang="es-CO" sz="900" dirty="0">
                        <a:solidFill>
                          <a:schemeClr val="accent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CO" sz="900" dirty="0" smtClean="0">
                          <a:solidFill>
                            <a:schemeClr val="accent1"/>
                          </a:solidFill>
                        </a:rPr>
                        <a:t>3</a:t>
                      </a:r>
                      <a:endParaRPr lang="es-CO" sz="900" dirty="0">
                        <a:solidFill>
                          <a:schemeClr val="accent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endParaRPr lang="es-CO" sz="900" dirty="0">
                        <a:solidFill>
                          <a:schemeClr val="accent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r>
              <a:tr h="17714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900" b="0" i="0" u="none" strike="noStrike" cap="none" normalizeH="0" baseline="0" dirty="0" smtClean="0">
                          <a:ln>
                            <a:noFill/>
                          </a:ln>
                          <a:solidFill>
                            <a:schemeClr val="tx1"/>
                          </a:solidFill>
                          <a:effectLst/>
                          <a:latin typeface="+mj-lt"/>
                        </a:rPr>
                        <a:t>FURCA</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endParaRPr lang="es-CO" sz="9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endParaRPr lang="es-CO" sz="9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endParaRPr lang="es-CO" sz="9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endParaRPr lang="es-CO" sz="9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endParaRPr lang="es-CO" sz="9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r>
            </a:tbl>
          </a:graphicData>
        </a:graphic>
      </p:graphicFrame>
      <p:sp>
        <p:nvSpPr>
          <p:cNvPr id="9" name="Text Box 358"/>
          <p:cNvSpPr txBox="1">
            <a:spLocks noChangeArrowheads="1"/>
          </p:cNvSpPr>
          <p:nvPr/>
        </p:nvSpPr>
        <p:spPr bwMode="auto">
          <a:xfrm>
            <a:off x="1067556" y="1338737"/>
            <a:ext cx="3438525" cy="400050"/>
          </a:xfrm>
          <a:prstGeom prst="rect">
            <a:avLst/>
          </a:prstGeom>
          <a:noFill/>
          <a:ln w="9525">
            <a:noFill/>
            <a:miter lim="800000"/>
            <a:headEnd/>
            <a:tailEnd/>
          </a:ln>
        </p:spPr>
        <p:txBody>
          <a:bodyPr>
            <a:spAutoFit/>
          </a:bodyPr>
          <a:lstStyle/>
          <a:p>
            <a:pPr fontAlgn="auto">
              <a:spcBef>
                <a:spcPts val="0"/>
              </a:spcBef>
              <a:spcAft>
                <a:spcPts val="0"/>
              </a:spcAft>
              <a:defRPr/>
            </a:pPr>
            <a:r>
              <a:rPr lang="es-CO" sz="2000" dirty="0">
                <a:latin typeface="+mj-lt"/>
                <a:ea typeface="+mn-ea"/>
                <a:cs typeface="+mn-cs"/>
              </a:rPr>
              <a:t>  </a:t>
            </a:r>
            <a:r>
              <a:rPr lang="es-CO" sz="2000" dirty="0" smtClean="0">
                <a:latin typeface="+mj-lt"/>
                <a:ea typeface="+mn-ea"/>
                <a:cs typeface="+mn-cs"/>
              </a:rPr>
              <a:t>34  35  36    </a:t>
            </a:r>
            <a:r>
              <a:rPr lang="es-CO" sz="2000" dirty="0">
                <a:latin typeface="+mj-lt"/>
                <a:ea typeface="+mn-ea"/>
                <a:cs typeface="+mn-cs"/>
              </a:rPr>
              <a:t>37 </a:t>
            </a:r>
            <a:r>
              <a:rPr lang="es-CO" sz="2000" dirty="0" smtClean="0">
                <a:latin typeface="+mj-lt"/>
                <a:ea typeface="+mn-ea"/>
                <a:cs typeface="+mn-cs"/>
              </a:rPr>
              <a:t>  </a:t>
            </a:r>
            <a:r>
              <a:rPr lang="es-CO" sz="2000" dirty="0">
                <a:latin typeface="+mj-lt"/>
                <a:ea typeface="+mn-ea"/>
                <a:cs typeface="+mn-cs"/>
              </a:rPr>
              <a:t>38   </a:t>
            </a:r>
            <a:endParaRPr lang="es-ES" sz="2000" dirty="0">
              <a:latin typeface="+mj-lt"/>
              <a:ea typeface="+mn-ea"/>
              <a:cs typeface="+mn-cs"/>
            </a:endParaRPr>
          </a:p>
        </p:txBody>
      </p:sp>
      <p:cxnSp>
        <p:nvCxnSpPr>
          <p:cNvPr id="10" name="33 Conector recto"/>
          <p:cNvCxnSpPr/>
          <p:nvPr/>
        </p:nvCxnSpPr>
        <p:spPr>
          <a:xfrm>
            <a:off x="2454536" y="3285917"/>
            <a:ext cx="558108" cy="12813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35 Conector recto"/>
          <p:cNvCxnSpPr/>
          <p:nvPr/>
        </p:nvCxnSpPr>
        <p:spPr>
          <a:xfrm>
            <a:off x="3707431" y="3285917"/>
            <a:ext cx="455598" cy="12927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424"/>
          <p:cNvGrpSpPr>
            <a:grpSpLocks/>
          </p:cNvGrpSpPr>
          <p:nvPr/>
        </p:nvGrpSpPr>
        <p:grpSpPr bwMode="auto">
          <a:xfrm rot="10800000">
            <a:off x="1308772" y="1776439"/>
            <a:ext cx="323960" cy="917858"/>
            <a:chOff x="2850" y="1528"/>
            <a:chExt cx="299" cy="926"/>
          </a:xfrm>
          <a:solidFill>
            <a:schemeClr val="tx1"/>
          </a:solidFill>
        </p:grpSpPr>
        <p:sp>
          <p:nvSpPr>
            <p:cNvPr id="14" name="Freeform 425"/>
            <p:cNvSpPr>
              <a:spLocks/>
            </p:cNvSpPr>
            <p:nvPr/>
          </p:nvSpPr>
          <p:spPr bwMode="auto">
            <a:xfrm flipH="1">
              <a:off x="2850" y="1528"/>
              <a:ext cx="290" cy="845"/>
            </a:xfrm>
            <a:custGeom>
              <a:avLst/>
              <a:gdLst>
                <a:gd name="T0" fmla="*/ 0 w 464"/>
                <a:gd name="T1" fmla="*/ 27 h 1440"/>
                <a:gd name="T2" fmla="*/ 6 w 464"/>
                <a:gd name="T3" fmla="*/ 3 h 1440"/>
                <a:gd name="T4" fmla="*/ 13 w 464"/>
                <a:gd name="T5" fmla="*/ 9 h 1440"/>
                <a:gd name="T6" fmla="*/ 16 w 464"/>
                <a:gd name="T7" fmla="*/ 31 h 1440"/>
                <a:gd name="T8" fmla="*/ 6 w 464"/>
                <a:gd name="T9" fmla="*/ 32 h 1440"/>
                <a:gd name="T10" fmla="*/ 0 w 464"/>
                <a:gd name="T11" fmla="*/ 27 h 1440"/>
                <a:gd name="T12" fmla="*/ 0 60000 65536"/>
                <a:gd name="T13" fmla="*/ 0 60000 65536"/>
                <a:gd name="T14" fmla="*/ 0 60000 65536"/>
                <a:gd name="T15" fmla="*/ 0 60000 65536"/>
                <a:gd name="T16" fmla="*/ 0 60000 65536"/>
                <a:gd name="T17" fmla="*/ 0 60000 65536"/>
                <a:gd name="T18" fmla="*/ 0 w 464"/>
                <a:gd name="T19" fmla="*/ 0 h 1440"/>
                <a:gd name="T20" fmla="*/ 464 w 464"/>
                <a:gd name="T21" fmla="*/ 1440 h 1440"/>
              </a:gdLst>
              <a:ahLst/>
              <a:cxnLst>
                <a:cxn ang="T12">
                  <a:pos x="T0" y="T1"/>
                </a:cxn>
                <a:cxn ang="T13">
                  <a:pos x="T2" y="T3"/>
                </a:cxn>
                <a:cxn ang="T14">
                  <a:pos x="T4" y="T5"/>
                </a:cxn>
                <a:cxn ang="T15">
                  <a:pos x="T6" y="T7"/>
                </a:cxn>
                <a:cxn ang="T16">
                  <a:pos x="T8" y="T9"/>
                </a:cxn>
                <a:cxn ang="T17">
                  <a:pos x="T10" y="T11"/>
                </a:cxn>
              </a:cxnLst>
              <a:rect l="T18" t="T19" r="T20" b="T21"/>
              <a:pathLst>
                <a:path w="464" h="1440">
                  <a:moveTo>
                    <a:pt x="0" y="1136"/>
                  </a:moveTo>
                  <a:cubicBezTo>
                    <a:pt x="0" y="936"/>
                    <a:pt x="88" y="256"/>
                    <a:pt x="144" y="128"/>
                  </a:cubicBezTo>
                  <a:cubicBezTo>
                    <a:pt x="200" y="0"/>
                    <a:pt x="288" y="176"/>
                    <a:pt x="336" y="368"/>
                  </a:cubicBezTo>
                  <a:cubicBezTo>
                    <a:pt x="384" y="560"/>
                    <a:pt x="464" y="1120"/>
                    <a:pt x="432" y="1280"/>
                  </a:cubicBezTo>
                  <a:cubicBezTo>
                    <a:pt x="400" y="1440"/>
                    <a:pt x="208" y="1360"/>
                    <a:pt x="144" y="1328"/>
                  </a:cubicBezTo>
                  <a:cubicBezTo>
                    <a:pt x="80" y="1296"/>
                    <a:pt x="0" y="1336"/>
                    <a:pt x="0" y="1136"/>
                  </a:cubicBezTo>
                  <a:close/>
                </a:path>
              </a:pathLst>
            </a:custGeom>
            <a:grpFill/>
            <a:ln w="9525">
              <a:solidFill>
                <a:srgbClr val="D9D9D9"/>
              </a:solidFill>
              <a:round/>
              <a:headEnd/>
              <a:tailEnd/>
            </a:ln>
          </p:spPr>
          <p:txBody>
            <a:bodyPr/>
            <a:lstStyle/>
            <a:p>
              <a:pPr fontAlgn="auto">
                <a:spcBef>
                  <a:spcPts val="0"/>
                </a:spcBef>
                <a:spcAft>
                  <a:spcPts val="0"/>
                </a:spcAft>
                <a:defRPr/>
              </a:pPr>
              <a:endParaRPr lang="es-ES_tradnl" dirty="0">
                <a:latin typeface="+mn-lt"/>
                <a:ea typeface="+mn-ea"/>
                <a:cs typeface="+mn-cs"/>
              </a:endParaRPr>
            </a:p>
          </p:txBody>
        </p:sp>
        <p:sp>
          <p:nvSpPr>
            <p:cNvPr id="15" name="Freeform 426"/>
            <p:cNvSpPr>
              <a:spLocks/>
            </p:cNvSpPr>
            <p:nvPr/>
          </p:nvSpPr>
          <p:spPr bwMode="auto">
            <a:xfrm flipH="1">
              <a:off x="2854" y="2070"/>
              <a:ext cx="295" cy="384"/>
            </a:xfrm>
            <a:custGeom>
              <a:avLst/>
              <a:gdLst>
                <a:gd name="T0" fmla="*/ 1 w 432"/>
                <a:gd name="T1" fmla="*/ 2 h 736"/>
                <a:gd name="T2" fmla="*/ 18 w 432"/>
                <a:gd name="T3" fmla="*/ 0 h 736"/>
                <a:gd name="T4" fmla="*/ 46 w 432"/>
                <a:gd name="T5" fmla="*/ 2 h 736"/>
                <a:gd name="T6" fmla="*/ 40 w 432"/>
                <a:gd name="T7" fmla="*/ 4 h 736"/>
                <a:gd name="T8" fmla="*/ 29 w 432"/>
                <a:gd name="T9" fmla="*/ 4 h 736"/>
                <a:gd name="T10" fmla="*/ 12 w 432"/>
                <a:gd name="T11" fmla="*/ 4 h 736"/>
                <a:gd name="T12" fmla="*/ 1 w 432"/>
                <a:gd name="T13" fmla="*/ 3 h 736"/>
                <a:gd name="T14" fmla="*/ 1 w 432"/>
                <a:gd name="T15" fmla="*/ 2 h 736"/>
                <a:gd name="T16" fmla="*/ 1 w 432"/>
                <a:gd name="T17" fmla="*/ 2 h 7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2"/>
                <a:gd name="T28" fmla="*/ 0 h 736"/>
                <a:gd name="T29" fmla="*/ 432 w 432"/>
                <a:gd name="T30" fmla="*/ 736 h 7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2" h="736">
                  <a:moveTo>
                    <a:pt x="16" y="392"/>
                  </a:moveTo>
                  <a:cubicBezTo>
                    <a:pt x="56" y="204"/>
                    <a:pt x="96" y="16"/>
                    <a:pt x="160" y="8"/>
                  </a:cubicBezTo>
                  <a:cubicBezTo>
                    <a:pt x="224" y="0"/>
                    <a:pt x="368" y="240"/>
                    <a:pt x="400" y="344"/>
                  </a:cubicBezTo>
                  <a:cubicBezTo>
                    <a:pt x="432" y="448"/>
                    <a:pt x="376" y="568"/>
                    <a:pt x="352" y="632"/>
                  </a:cubicBezTo>
                  <a:cubicBezTo>
                    <a:pt x="328" y="696"/>
                    <a:pt x="296" y="720"/>
                    <a:pt x="256" y="728"/>
                  </a:cubicBezTo>
                  <a:cubicBezTo>
                    <a:pt x="216" y="736"/>
                    <a:pt x="152" y="720"/>
                    <a:pt x="112" y="680"/>
                  </a:cubicBezTo>
                  <a:cubicBezTo>
                    <a:pt x="72" y="640"/>
                    <a:pt x="32" y="544"/>
                    <a:pt x="16" y="488"/>
                  </a:cubicBezTo>
                  <a:cubicBezTo>
                    <a:pt x="0" y="432"/>
                    <a:pt x="16" y="376"/>
                    <a:pt x="16" y="344"/>
                  </a:cubicBezTo>
                  <a:cubicBezTo>
                    <a:pt x="16" y="312"/>
                    <a:pt x="16" y="304"/>
                    <a:pt x="16" y="296"/>
                  </a:cubicBezTo>
                </a:path>
              </a:pathLst>
            </a:custGeom>
            <a:grpFill/>
            <a:ln w="9525">
              <a:solidFill>
                <a:srgbClr val="D9D9D9"/>
              </a:solidFill>
              <a:round/>
              <a:headEnd/>
              <a:tailEnd/>
            </a:ln>
          </p:spPr>
          <p:txBody>
            <a:bodyPr/>
            <a:lstStyle/>
            <a:p>
              <a:pPr fontAlgn="auto">
                <a:spcBef>
                  <a:spcPts val="0"/>
                </a:spcBef>
                <a:spcAft>
                  <a:spcPts val="0"/>
                </a:spcAft>
                <a:defRPr/>
              </a:pPr>
              <a:endParaRPr lang="es-ES_tradnl" dirty="0">
                <a:latin typeface="+mn-lt"/>
                <a:ea typeface="+mn-ea"/>
                <a:cs typeface="+mn-cs"/>
              </a:endParaRPr>
            </a:p>
          </p:txBody>
        </p:sp>
      </p:grpSp>
      <p:sp>
        <p:nvSpPr>
          <p:cNvPr id="16" name="Freeform 337"/>
          <p:cNvSpPr>
            <a:spLocks/>
          </p:cNvSpPr>
          <p:nvPr/>
        </p:nvSpPr>
        <p:spPr bwMode="auto">
          <a:xfrm rot="10800000" flipH="1">
            <a:off x="1652668" y="1940790"/>
            <a:ext cx="314325" cy="838200"/>
          </a:xfrm>
          <a:custGeom>
            <a:avLst/>
            <a:gdLst>
              <a:gd name="T0" fmla="*/ 0 w 464"/>
              <a:gd name="T1" fmla="*/ 2147483647 h 1440"/>
              <a:gd name="T2" fmla="*/ 2147483647 w 464"/>
              <a:gd name="T3" fmla="*/ 2147483647 h 1440"/>
              <a:gd name="T4" fmla="*/ 2147483647 w 464"/>
              <a:gd name="T5" fmla="*/ 2147483647 h 1440"/>
              <a:gd name="T6" fmla="*/ 2147483647 w 464"/>
              <a:gd name="T7" fmla="*/ 2147483647 h 1440"/>
              <a:gd name="T8" fmla="*/ 2147483647 w 464"/>
              <a:gd name="T9" fmla="*/ 2147483647 h 1440"/>
              <a:gd name="T10" fmla="*/ 0 w 464"/>
              <a:gd name="T11" fmla="*/ 2147483647 h 1440"/>
              <a:gd name="T12" fmla="*/ 0 60000 65536"/>
              <a:gd name="T13" fmla="*/ 0 60000 65536"/>
              <a:gd name="T14" fmla="*/ 0 60000 65536"/>
              <a:gd name="T15" fmla="*/ 0 60000 65536"/>
              <a:gd name="T16" fmla="*/ 0 60000 65536"/>
              <a:gd name="T17" fmla="*/ 0 60000 65536"/>
              <a:gd name="T18" fmla="*/ 0 w 464"/>
              <a:gd name="T19" fmla="*/ 0 h 1440"/>
              <a:gd name="T20" fmla="*/ 464 w 464"/>
              <a:gd name="T21" fmla="*/ 1440 h 1440"/>
            </a:gdLst>
            <a:ahLst/>
            <a:cxnLst>
              <a:cxn ang="T12">
                <a:pos x="T0" y="T1"/>
              </a:cxn>
              <a:cxn ang="T13">
                <a:pos x="T2" y="T3"/>
              </a:cxn>
              <a:cxn ang="T14">
                <a:pos x="T4" y="T5"/>
              </a:cxn>
              <a:cxn ang="T15">
                <a:pos x="T6" y="T7"/>
              </a:cxn>
              <a:cxn ang="T16">
                <a:pos x="T8" y="T9"/>
              </a:cxn>
              <a:cxn ang="T17">
                <a:pos x="T10" y="T11"/>
              </a:cxn>
            </a:cxnLst>
            <a:rect l="T18" t="T19" r="T20" b="T21"/>
            <a:pathLst>
              <a:path w="464" h="1440">
                <a:moveTo>
                  <a:pt x="0" y="1136"/>
                </a:moveTo>
                <a:cubicBezTo>
                  <a:pt x="0" y="936"/>
                  <a:pt x="88" y="256"/>
                  <a:pt x="144" y="128"/>
                </a:cubicBezTo>
                <a:cubicBezTo>
                  <a:pt x="200" y="0"/>
                  <a:pt x="288" y="176"/>
                  <a:pt x="336" y="368"/>
                </a:cubicBezTo>
                <a:cubicBezTo>
                  <a:pt x="384" y="560"/>
                  <a:pt x="464" y="1120"/>
                  <a:pt x="432" y="1280"/>
                </a:cubicBezTo>
                <a:cubicBezTo>
                  <a:pt x="400" y="1440"/>
                  <a:pt x="208" y="1360"/>
                  <a:pt x="144" y="1328"/>
                </a:cubicBezTo>
                <a:cubicBezTo>
                  <a:pt x="80" y="1296"/>
                  <a:pt x="0" y="1336"/>
                  <a:pt x="0" y="1136"/>
                </a:cubicBezTo>
                <a:close/>
              </a:path>
            </a:pathLst>
          </a:custGeom>
          <a:solidFill>
            <a:schemeClr val="tx1"/>
          </a:solidFill>
          <a:ln w="9525">
            <a:solidFill>
              <a:srgbClr val="D9D9D9"/>
            </a:solidFill>
            <a:round/>
            <a:headEnd/>
            <a:tailEnd/>
          </a:ln>
        </p:spPr>
        <p:txBody>
          <a:bodyPr/>
          <a:lstStyle/>
          <a:p>
            <a:endParaRPr lang="es-ES_tradnl" b="1">
              <a:latin typeface="Corbel" charset="0"/>
            </a:endParaRPr>
          </a:p>
        </p:txBody>
      </p:sp>
      <p:sp>
        <p:nvSpPr>
          <p:cNvPr id="17" name="Freeform 338"/>
          <p:cNvSpPr>
            <a:spLocks/>
          </p:cNvSpPr>
          <p:nvPr/>
        </p:nvSpPr>
        <p:spPr bwMode="auto">
          <a:xfrm rot="10800000" flipH="1">
            <a:off x="1624093" y="1762990"/>
            <a:ext cx="411163" cy="423863"/>
          </a:xfrm>
          <a:custGeom>
            <a:avLst/>
            <a:gdLst>
              <a:gd name="T0" fmla="*/ 2147483647 w 432"/>
              <a:gd name="T1" fmla="*/ 2147483647 h 736"/>
              <a:gd name="T2" fmla="*/ 2147483647 w 432"/>
              <a:gd name="T3" fmla="*/ 2147483647 h 736"/>
              <a:gd name="T4" fmla="*/ 2147483647 w 432"/>
              <a:gd name="T5" fmla="*/ 2147483647 h 736"/>
              <a:gd name="T6" fmla="*/ 2147483647 w 432"/>
              <a:gd name="T7" fmla="*/ 2147483647 h 736"/>
              <a:gd name="T8" fmla="*/ 2147483647 w 432"/>
              <a:gd name="T9" fmla="*/ 2147483647 h 736"/>
              <a:gd name="T10" fmla="*/ 2147483647 w 432"/>
              <a:gd name="T11" fmla="*/ 2147483647 h 736"/>
              <a:gd name="T12" fmla="*/ 2147483647 w 432"/>
              <a:gd name="T13" fmla="*/ 2147483647 h 736"/>
              <a:gd name="T14" fmla="*/ 2147483647 w 432"/>
              <a:gd name="T15" fmla="*/ 2147483647 h 736"/>
              <a:gd name="T16" fmla="*/ 2147483647 w 432"/>
              <a:gd name="T17" fmla="*/ 2147483647 h 7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2"/>
              <a:gd name="T28" fmla="*/ 0 h 736"/>
              <a:gd name="T29" fmla="*/ 432 w 432"/>
              <a:gd name="T30" fmla="*/ 736 h 7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2" h="736">
                <a:moveTo>
                  <a:pt x="16" y="392"/>
                </a:moveTo>
                <a:cubicBezTo>
                  <a:pt x="56" y="204"/>
                  <a:pt x="96" y="16"/>
                  <a:pt x="160" y="8"/>
                </a:cubicBezTo>
                <a:cubicBezTo>
                  <a:pt x="224" y="0"/>
                  <a:pt x="368" y="240"/>
                  <a:pt x="400" y="344"/>
                </a:cubicBezTo>
                <a:cubicBezTo>
                  <a:pt x="432" y="448"/>
                  <a:pt x="376" y="568"/>
                  <a:pt x="352" y="632"/>
                </a:cubicBezTo>
                <a:cubicBezTo>
                  <a:pt x="328" y="696"/>
                  <a:pt x="296" y="720"/>
                  <a:pt x="256" y="728"/>
                </a:cubicBezTo>
                <a:cubicBezTo>
                  <a:pt x="216" y="736"/>
                  <a:pt x="152" y="720"/>
                  <a:pt x="112" y="680"/>
                </a:cubicBezTo>
                <a:cubicBezTo>
                  <a:pt x="72" y="640"/>
                  <a:pt x="32" y="544"/>
                  <a:pt x="16" y="488"/>
                </a:cubicBezTo>
                <a:cubicBezTo>
                  <a:pt x="0" y="432"/>
                  <a:pt x="16" y="376"/>
                  <a:pt x="16" y="344"/>
                </a:cubicBezTo>
                <a:cubicBezTo>
                  <a:pt x="16" y="312"/>
                  <a:pt x="16" y="304"/>
                  <a:pt x="16" y="296"/>
                </a:cubicBezTo>
              </a:path>
            </a:pathLst>
          </a:custGeom>
          <a:solidFill>
            <a:schemeClr val="tx1"/>
          </a:solidFill>
          <a:ln w="9525">
            <a:solidFill>
              <a:srgbClr val="D9D9D9"/>
            </a:solidFill>
            <a:round/>
            <a:headEnd/>
            <a:tailEnd/>
          </a:ln>
        </p:spPr>
        <p:txBody>
          <a:bodyPr/>
          <a:lstStyle/>
          <a:p>
            <a:endParaRPr lang="es-ES_tradnl" b="1">
              <a:latin typeface="Corbel" charset="0"/>
            </a:endParaRPr>
          </a:p>
        </p:txBody>
      </p:sp>
      <p:sp>
        <p:nvSpPr>
          <p:cNvPr id="18" name="Freeform 323"/>
          <p:cNvSpPr>
            <a:spLocks/>
          </p:cNvSpPr>
          <p:nvPr/>
        </p:nvSpPr>
        <p:spPr bwMode="auto">
          <a:xfrm rot="10800000">
            <a:off x="2007336" y="2073926"/>
            <a:ext cx="561975" cy="723900"/>
          </a:xfrm>
          <a:custGeom>
            <a:avLst/>
            <a:gdLst>
              <a:gd name="T0" fmla="*/ 2147483647 w 712"/>
              <a:gd name="T1" fmla="*/ 2147483647 h 1048"/>
              <a:gd name="T2" fmla="*/ 2147483647 w 712"/>
              <a:gd name="T3" fmla="*/ 2147483647 h 1048"/>
              <a:gd name="T4" fmla="*/ 2147483647 w 712"/>
              <a:gd name="T5" fmla="*/ 2147483647 h 1048"/>
              <a:gd name="T6" fmla="*/ 2147483647 w 712"/>
              <a:gd name="T7" fmla="*/ 2147483647 h 1048"/>
              <a:gd name="T8" fmla="*/ 2147483647 w 712"/>
              <a:gd name="T9" fmla="*/ 0 h 1048"/>
              <a:gd name="T10" fmla="*/ 2147483647 w 712"/>
              <a:gd name="T11" fmla="*/ 2147483647 h 1048"/>
              <a:gd name="T12" fmla="*/ 2147483647 w 712"/>
              <a:gd name="T13" fmla="*/ 2147483647 h 1048"/>
              <a:gd name="T14" fmla="*/ 2147483647 w 712"/>
              <a:gd name="T15" fmla="*/ 2147483647 h 1048"/>
              <a:gd name="T16" fmla="*/ 0 60000 65536"/>
              <a:gd name="T17" fmla="*/ 0 60000 65536"/>
              <a:gd name="T18" fmla="*/ 0 60000 65536"/>
              <a:gd name="T19" fmla="*/ 0 60000 65536"/>
              <a:gd name="T20" fmla="*/ 0 60000 65536"/>
              <a:gd name="T21" fmla="*/ 0 60000 65536"/>
              <a:gd name="T22" fmla="*/ 0 60000 65536"/>
              <a:gd name="T23" fmla="*/ 0 60000 65536"/>
              <a:gd name="T24" fmla="*/ 0 w 712"/>
              <a:gd name="T25" fmla="*/ 0 h 1048"/>
              <a:gd name="T26" fmla="*/ 712 w 712"/>
              <a:gd name="T27" fmla="*/ 1048 h 10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2" h="1048">
                <a:moveTo>
                  <a:pt x="104" y="960"/>
                </a:moveTo>
                <a:cubicBezTo>
                  <a:pt x="0" y="952"/>
                  <a:pt x="16" y="1048"/>
                  <a:pt x="8" y="912"/>
                </a:cubicBezTo>
                <a:cubicBezTo>
                  <a:pt x="0" y="776"/>
                  <a:pt x="0" y="232"/>
                  <a:pt x="56" y="144"/>
                </a:cubicBezTo>
                <a:cubicBezTo>
                  <a:pt x="112" y="56"/>
                  <a:pt x="256" y="408"/>
                  <a:pt x="344" y="384"/>
                </a:cubicBezTo>
                <a:cubicBezTo>
                  <a:pt x="432" y="360"/>
                  <a:pt x="536" y="0"/>
                  <a:pt x="584" y="0"/>
                </a:cubicBezTo>
                <a:cubicBezTo>
                  <a:pt x="632" y="0"/>
                  <a:pt x="624" y="224"/>
                  <a:pt x="632" y="384"/>
                </a:cubicBezTo>
                <a:cubicBezTo>
                  <a:pt x="640" y="544"/>
                  <a:pt x="712" y="872"/>
                  <a:pt x="632" y="960"/>
                </a:cubicBezTo>
                <a:cubicBezTo>
                  <a:pt x="552" y="1048"/>
                  <a:pt x="208" y="968"/>
                  <a:pt x="104" y="960"/>
                </a:cubicBezTo>
                <a:close/>
              </a:path>
            </a:pathLst>
          </a:custGeom>
          <a:solidFill>
            <a:srgbClr val="FFFFFF"/>
          </a:solidFill>
          <a:ln w="9525">
            <a:solidFill>
              <a:schemeClr val="bg1">
                <a:lumMod val="85000"/>
              </a:schemeClr>
            </a:solidFill>
            <a:round/>
            <a:headEnd/>
            <a:tailEnd/>
          </a:ln>
        </p:spPr>
        <p:txBody>
          <a:bodyPr/>
          <a:lstStyle/>
          <a:p>
            <a:endParaRPr lang="es-ES_tradnl">
              <a:latin typeface="Corbel" charset="0"/>
            </a:endParaRPr>
          </a:p>
        </p:txBody>
      </p:sp>
      <p:sp>
        <p:nvSpPr>
          <p:cNvPr id="19" name="Freeform 324"/>
          <p:cNvSpPr>
            <a:spLocks/>
          </p:cNvSpPr>
          <p:nvPr/>
        </p:nvSpPr>
        <p:spPr bwMode="auto">
          <a:xfrm rot="66763" flipH="1">
            <a:off x="2011443" y="1712190"/>
            <a:ext cx="595313" cy="427038"/>
          </a:xfrm>
          <a:custGeom>
            <a:avLst/>
            <a:gdLst>
              <a:gd name="T0" fmla="*/ 2147483647 w 656"/>
              <a:gd name="T1" fmla="*/ 2147483647 h 576"/>
              <a:gd name="T2" fmla="*/ 2147483647 w 656"/>
              <a:gd name="T3" fmla="*/ 2147483647 h 576"/>
              <a:gd name="T4" fmla="*/ 2147483647 w 656"/>
              <a:gd name="T5" fmla="*/ 2147483647 h 576"/>
              <a:gd name="T6" fmla="*/ 2147483647 w 656"/>
              <a:gd name="T7" fmla="*/ 2147483647 h 576"/>
              <a:gd name="T8" fmla="*/ 2147483647 w 656"/>
              <a:gd name="T9" fmla="*/ 2147483647 h 576"/>
              <a:gd name="T10" fmla="*/ 2147483647 w 656"/>
              <a:gd name="T11" fmla="*/ 2147483647 h 576"/>
              <a:gd name="T12" fmla="*/ 2147483647 w 656"/>
              <a:gd name="T13" fmla="*/ 2147483647 h 576"/>
              <a:gd name="T14" fmla="*/ 2147483647 w 656"/>
              <a:gd name="T15" fmla="*/ 2147483647 h 576"/>
              <a:gd name="T16" fmla="*/ 2147483647 w 656"/>
              <a:gd name="T17" fmla="*/ 2147483647 h 576"/>
              <a:gd name="T18" fmla="*/ 2147483647 w 656"/>
              <a:gd name="T19" fmla="*/ 2147483647 h 576"/>
              <a:gd name="T20" fmla="*/ 2147483647 w 656"/>
              <a:gd name="T21" fmla="*/ 2147483647 h 576"/>
              <a:gd name="T22" fmla="*/ 2147483647 w 656"/>
              <a:gd name="T23" fmla="*/ 2147483647 h 576"/>
              <a:gd name="T24" fmla="*/ 2147483647 w 656"/>
              <a:gd name="T25" fmla="*/ 2147483647 h 576"/>
              <a:gd name="T26" fmla="*/ 2147483647 w 656"/>
              <a:gd name="T27" fmla="*/ 2147483647 h 576"/>
              <a:gd name="T28" fmla="*/ 2147483647 w 656"/>
              <a:gd name="T29" fmla="*/ 2147483647 h 576"/>
              <a:gd name="T30" fmla="*/ 2147483647 w 656"/>
              <a:gd name="T31" fmla="*/ 2147483647 h 576"/>
              <a:gd name="T32" fmla="*/ 2147483647 w 656"/>
              <a:gd name="T33" fmla="*/ 2147483647 h 5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6"/>
              <a:gd name="T52" fmla="*/ 0 h 576"/>
              <a:gd name="T53" fmla="*/ 656 w 656"/>
              <a:gd name="T54" fmla="*/ 576 h 5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6" h="576">
                <a:moveTo>
                  <a:pt x="112" y="536"/>
                </a:moveTo>
                <a:cubicBezTo>
                  <a:pt x="72" y="520"/>
                  <a:pt x="80" y="512"/>
                  <a:pt x="64" y="440"/>
                </a:cubicBezTo>
                <a:cubicBezTo>
                  <a:pt x="48" y="368"/>
                  <a:pt x="0" y="160"/>
                  <a:pt x="16" y="104"/>
                </a:cubicBezTo>
                <a:cubicBezTo>
                  <a:pt x="32" y="48"/>
                  <a:pt x="128" y="112"/>
                  <a:pt x="160" y="104"/>
                </a:cubicBezTo>
                <a:cubicBezTo>
                  <a:pt x="192" y="96"/>
                  <a:pt x="192" y="72"/>
                  <a:pt x="208" y="56"/>
                </a:cubicBezTo>
                <a:cubicBezTo>
                  <a:pt x="224" y="40"/>
                  <a:pt x="232" y="16"/>
                  <a:pt x="256" y="8"/>
                </a:cubicBezTo>
                <a:cubicBezTo>
                  <a:pt x="280" y="0"/>
                  <a:pt x="328" y="0"/>
                  <a:pt x="352" y="8"/>
                </a:cubicBezTo>
                <a:cubicBezTo>
                  <a:pt x="376" y="16"/>
                  <a:pt x="376" y="56"/>
                  <a:pt x="400" y="56"/>
                </a:cubicBezTo>
                <a:cubicBezTo>
                  <a:pt x="424" y="56"/>
                  <a:pt x="480" y="8"/>
                  <a:pt x="496" y="8"/>
                </a:cubicBezTo>
                <a:cubicBezTo>
                  <a:pt x="512" y="8"/>
                  <a:pt x="504" y="40"/>
                  <a:pt x="496" y="56"/>
                </a:cubicBezTo>
                <a:cubicBezTo>
                  <a:pt x="488" y="72"/>
                  <a:pt x="440" y="112"/>
                  <a:pt x="448" y="104"/>
                </a:cubicBezTo>
                <a:cubicBezTo>
                  <a:pt x="456" y="96"/>
                  <a:pt x="512" y="16"/>
                  <a:pt x="544" y="8"/>
                </a:cubicBezTo>
                <a:cubicBezTo>
                  <a:pt x="576" y="0"/>
                  <a:pt x="624" y="8"/>
                  <a:pt x="640" y="56"/>
                </a:cubicBezTo>
                <a:cubicBezTo>
                  <a:pt x="656" y="104"/>
                  <a:pt x="656" y="216"/>
                  <a:pt x="640" y="296"/>
                </a:cubicBezTo>
                <a:cubicBezTo>
                  <a:pt x="624" y="376"/>
                  <a:pt x="600" y="496"/>
                  <a:pt x="544" y="536"/>
                </a:cubicBezTo>
                <a:cubicBezTo>
                  <a:pt x="488" y="576"/>
                  <a:pt x="376" y="536"/>
                  <a:pt x="304" y="536"/>
                </a:cubicBezTo>
                <a:cubicBezTo>
                  <a:pt x="232" y="536"/>
                  <a:pt x="152" y="552"/>
                  <a:pt x="112" y="536"/>
                </a:cubicBezTo>
                <a:close/>
              </a:path>
            </a:pathLst>
          </a:custGeom>
          <a:noFill/>
          <a:ln w="9525">
            <a:solidFill>
              <a:srgbClr val="D9D9D9"/>
            </a:solidFill>
            <a:round/>
            <a:headEnd/>
            <a:tailEnd/>
          </a:ln>
        </p:spPr>
        <p:txBody>
          <a:bodyPr rot="10800000" wrap="none"/>
          <a:lstStyle/>
          <a:p>
            <a:endParaRPr lang="es-ES_tradnl">
              <a:latin typeface="Corbel" charset="0"/>
            </a:endParaRPr>
          </a:p>
        </p:txBody>
      </p:sp>
      <p:sp>
        <p:nvSpPr>
          <p:cNvPr id="20" name="Freeform 323"/>
          <p:cNvSpPr>
            <a:spLocks/>
          </p:cNvSpPr>
          <p:nvPr/>
        </p:nvSpPr>
        <p:spPr bwMode="auto">
          <a:xfrm rot="10800000">
            <a:off x="2659143" y="2012228"/>
            <a:ext cx="433388" cy="722312"/>
          </a:xfrm>
          <a:custGeom>
            <a:avLst/>
            <a:gdLst>
              <a:gd name="T0" fmla="*/ 2147483647 w 712"/>
              <a:gd name="T1" fmla="*/ 2147483647 h 1048"/>
              <a:gd name="T2" fmla="*/ 2147483647 w 712"/>
              <a:gd name="T3" fmla="*/ 2147483647 h 1048"/>
              <a:gd name="T4" fmla="*/ 2147483647 w 712"/>
              <a:gd name="T5" fmla="*/ 2147483647 h 1048"/>
              <a:gd name="T6" fmla="*/ 2147483647 w 712"/>
              <a:gd name="T7" fmla="*/ 2147483647 h 1048"/>
              <a:gd name="T8" fmla="*/ 2147483647 w 712"/>
              <a:gd name="T9" fmla="*/ 0 h 1048"/>
              <a:gd name="T10" fmla="*/ 2147483647 w 712"/>
              <a:gd name="T11" fmla="*/ 2147483647 h 1048"/>
              <a:gd name="T12" fmla="*/ 2147483647 w 712"/>
              <a:gd name="T13" fmla="*/ 2147483647 h 1048"/>
              <a:gd name="T14" fmla="*/ 2147483647 w 712"/>
              <a:gd name="T15" fmla="*/ 2147483647 h 1048"/>
              <a:gd name="T16" fmla="*/ 0 60000 65536"/>
              <a:gd name="T17" fmla="*/ 0 60000 65536"/>
              <a:gd name="T18" fmla="*/ 0 60000 65536"/>
              <a:gd name="T19" fmla="*/ 0 60000 65536"/>
              <a:gd name="T20" fmla="*/ 0 60000 65536"/>
              <a:gd name="T21" fmla="*/ 0 60000 65536"/>
              <a:gd name="T22" fmla="*/ 0 60000 65536"/>
              <a:gd name="T23" fmla="*/ 0 60000 65536"/>
              <a:gd name="T24" fmla="*/ 0 w 712"/>
              <a:gd name="T25" fmla="*/ 0 h 1048"/>
              <a:gd name="T26" fmla="*/ 712 w 712"/>
              <a:gd name="T27" fmla="*/ 1048 h 10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2" h="1048">
                <a:moveTo>
                  <a:pt x="104" y="960"/>
                </a:moveTo>
                <a:cubicBezTo>
                  <a:pt x="0" y="952"/>
                  <a:pt x="16" y="1048"/>
                  <a:pt x="8" y="912"/>
                </a:cubicBezTo>
                <a:cubicBezTo>
                  <a:pt x="0" y="776"/>
                  <a:pt x="0" y="232"/>
                  <a:pt x="56" y="144"/>
                </a:cubicBezTo>
                <a:cubicBezTo>
                  <a:pt x="112" y="56"/>
                  <a:pt x="256" y="408"/>
                  <a:pt x="344" y="384"/>
                </a:cubicBezTo>
                <a:cubicBezTo>
                  <a:pt x="432" y="360"/>
                  <a:pt x="536" y="0"/>
                  <a:pt x="584" y="0"/>
                </a:cubicBezTo>
                <a:cubicBezTo>
                  <a:pt x="632" y="0"/>
                  <a:pt x="624" y="224"/>
                  <a:pt x="632" y="384"/>
                </a:cubicBezTo>
                <a:cubicBezTo>
                  <a:pt x="640" y="544"/>
                  <a:pt x="712" y="872"/>
                  <a:pt x="632" y="960"/>
                </a:cubicBezTo>
                <a:cubicBezTo>
                  <a:pt x="552" y="1048"/>
                  <a:pt x="208" y="968"/>
                  <a:pt x="104" y="960"/>
                </a:cubicBezTo>
                <a:close/>
              </a:path>
            </a:pathLst>
          </a:custGeom>
          <a:solidFill>
            <a:schemeClr val="bg2"/>
          </a:solidFill>
          <a:ln w="9525">
            <a:solidFill>
              <a:srgbClr val="D9D9D9"/>
            </a:solidFill>
            <a:round/>
            <a:headEnd/>
            <a:tailEnd/>
          </a:ln>
        </p:spPr>
        <p:txBody>
          <a:bodyPr/>
          <a:lstStyle/>
          <a:p>
            <a:endParaRPr lang="es-ES_tradnl">
              <a:latin typeface="Corbel" charset="0"/>
            </a:endParaRPr>
          </a:p>
        </p:txBody>
      </p:sp>
      <p:sp>
        <p:nvSpPr>
          <p:cNvPr id="21" name="Freeform 324"/>
          <p:cNvSpPr>
            <a:spLocks/>
          </p:cNvSpPr>
          <p:nvPr/>
        </p:nvSpPr>
        <p:spPr bwMode="auto">
          <a:xfrm rot="66763" flipH="1">
            <a:off x="2578181" y="1712190"/>
            <a:ext cx="595312" cy="428625"/>
          </a:xfrm>
          <a:custGeom>
            <a:avLst/>
            <a:gdLst>
              <a:gd name="T0" fmla="*/ 2147483647 w 656"/>
              <a:gd name="T1" fmla="*/ 2147483647 h 576"/>
              <a:gd name="T2" fmla="*/ 2147483647 w 656"/>
              <a:gd name="T3" fmla="*/ 2147483647 h 576"/>
              <a:gd name="T4" fmla="*/ 2147483647 w 656"/>
              <a:gd name="T5" fmla="*/ 2147483647 h 576"/>
              <a:gd name="T6" fmla="*/ 2147483647 w 656"/>
              <a:gd name="T7" fmla="*/ 2147483647 h 576"/>
              <a:gd name="T8" fmla="*/ 2147483647 w 656"/>
              <a:gd name="T9" fmla="*/ 2147483647 h 576"/>
              <a:gd name="T10" fmla="*/ 2147483647 w 656"/>
              <a:gd name="T11" fmla="*/ 2147483647 h 576"/>
              <a:gd name="T12" fmla="*/ 2147483647 w 656"/>
              <a:gd name="T13" fmla="*/ 2147483647 h 576"/>
              <a:gd name="T14" fmla="*/ 2147483647 w 656"/>
              <a:gd name="T15" fmla="*/ 2147483647 h 576"/>
              <a:gd name="T16" fmla="*/ 2147483647 w 656"/>
              <a:gd name="T17" fmla="*/ 2147483647 h 576"/>
              <a:gd name="T18" fmla="*/ 2147483647 w 656"/>
              <a:gd name="T19" fmla="*/ 2147483647 h 576"/>
              <a:gd name="T20" fmla="*/ 2147483647 w 656"/>
              <a:gd name="T21" fmla="*/ 2147483647 h 576"/>
              <a:gd name="T22" fmla="*/ 2147483647 w 656"/>
              <a:gd name="T23" fmla="*/ 2147483647 h 576"/>
              <a:gd name="T24" fmla="*/ 2147483647 w 656"/>
              <a:gd name="T25" fmla="*/ 2147483647 h 576"/>
              <a:gd name="T26" fmla="*/ 2147483647 w 656"/>
              <a:gd name="T27" fmla="*/ 2147483647 h 576"/>
              <a:gd name="T28" fmla="*/ 2147483647 w 656"/>
              <a:gd name="T29" fmla="*/ 2147483647 h 576"/>
              <a:gd name="T30" fmla="*/ 2147483647 w 656"/>
              <a:gd name="T31" fmla="*/ 2147483647 h 576"/>
              <a:gd name="T32" fmla="*/ 2147483647 w 656"/>
              <a:gd name="T33" fmla="*/ 2147483647 h 5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6"/>
              <a:gd name="T52" fmla="*/ 0 h 576"/>
              <a:gd name="T53" fmla="*/ 656 w 656"/>
              <a:gd name="T54" fmla="*/ 576 h 5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6" h="576">
                <a:moveTo>
                  <a:pt x="112" y="536"/>
                </a:moveTo>
                <a:cubicBezTo>
                  <a:pt x="72" y="520"/>
                  <a:pt x="80" y="512"/>
                  <a:pt x="64" y="440"/>
                </a:cubicBezTo>
                <a:cubicBezTo>
                  <a:pt x="48" y="368"/>
                  <a:pt x="0" y="160"/>
                  <a:pt x="16" y="104"/>
                </a:cubicBezTo>
                <a:cubicBezTo>
                  <a:pt x="32" y="48"/>
                  <a:pt x="128" y="112"/>
                  <a:pt x="160" y="104"/>
                </a:cubicBezTo>
                <a:cubicBezTo>
                  <a:pt x="192" y="96"/>
                  <a:pt x="192" y="72"/>
                  <a:pt x="208" y="56"/>
                </a:cubicBezTo>
                <a:cubicBezTo>
                  <a:pt x="224" y="40"/>
                  <a:pt x="232" y="16"/>
                  <a:pt x="256" y="8"/>
                </a:cubicBezTo>
                <a:cubicBezTo>
                  <a:pt x="280" y="0"/>
                  <a:pt x="328" y="0"/>
                  <a:pt x="352" y="8"/>
                </a:cubicBezTo>
                <a:cubicBezTo>
                  <a:pt x="376" y="16"/>
                  <a:pt x="376" y="56"/>
                  <a:pt x="400" y="56"/>
                </a:cubicBezTo>
                <a:cubicBezTo>
                  <a:pt x="424" y="56"/>
                  <a:pt x="480" y="8"/>
                  <a:pt x="496" y="8"/>
                </a:cubicBezTo>
                <a:cubicBezTo>
                  <a:pt x="512" y="8"/>
                  <a:pt x="504" y="40"/>
                  <a:pt x="496" y="56"/>
                </a:cubicBezTo>
                <a:cubicBezTo>
                  <a:pt x="488" y="72"/>
                  <a:pt x="440" y="112"/>
                  <a:pt x="448" y="104"/>
                </a:cubicBezTo>
                <a:cubicBezTo>
                  <a:pt x="456" y="96"/>
                  <a:pt x="512" y="16"/>
                  <a:pt x="544" y="8"/>
                </a:cubicBezTo>
                <a:cubicBezTo>
                  <a:pt x="576" y="0"/>
                  <a:pt x="624" y="8"/>
                  <a:pt x="640" y="56"/>
                </a:cubicBezTo>
                <a:cubicBezTo>
                  <a:pt x="656" y="104"/>
                  <a:pt x="656" y="216"/>
                  <a:pt x="640" y="296"/>
                </a:cubicBezTo>
                <a:cubicBezTo>
                  <a:pt x="624" y="376"/>
                  <a:pt x="600" y="496"/>
                  <a:pt x="544" y="536"/>
                </a:cubicBezTo>
                <a:cubicBezTo>
                  <a:pt x="488" y="576"/>
                  <a:pt x="376" y="536"/>
                  <a:pt x="304" y="536"/>
                </a:cubicBezTo>
                <a:cubicBezTo>
                  <a:pt x="232" y="536"/>
                  <a:pt x="152" y="552"/>
                  <a:pt x="112" y="536"/>
                </a:cubicBezTo>
                <a:close/>
              </a:path>
            </a:pathLst>
          </a:custGeom>
          <a:solidFill>
            <a:schemeClr val="bg2"/>
          </a:solidFill>
          <a:ln w="9525">
            <a:solidFill>
              <a:srgbClr val="D9D9D9"/>
            </a:solidFill>
            <a:round/>
            <a:headEnd/>
            <a:tailEnd/>
          </a:ln>
        </p:spPr>
        <p:txBody>
          <a:bodyPr rot="10800000" wrap="none"/>
          <a:lstStyle/>
          <a:p>
            <a:endParaRPr lang="es-ES_tradnl">
              <a:latin typeface="Corbel" charset="0"/>
            </a:endParaRPr>
          </a:p>
        </p:txBody>
      </p:sp>
      <p:sp>
        <p:nvSpPr>
          <p:cNvPr id="22" name="Freeform 364"/>
          <p:cNvSpPr>
            <a:spLocks/>
          </p:cNvSpPr>
          <p:nvPr/>
        </p:nvSpPr>
        <p:spPr bwMode="auto">
          <a:xfrm rot="10800000">
            <a:off x="3140156" y="1940790"/>
            <a:ext cx="436562" cy="806450"/>
          </a:xfrm>
          <a:custGeom>
            <a:avLst/>
            <a:gdLst>
              <a:gd name="T0" fmla="*/ 2147483647 w 424"/>
              <a:gd name="T1" fmla="*/ 2147483647 h 792"/>
              <a:gd name="T2" fmla="*/ 2147483647 w 424"/>
              <a:gd name="T3" fmla="*/ 2147483647 h 792"/>
              <a:gd name="T4" fmla="*/ 2147483647 w 424"/>
              <a:gd name="T5" fmla="*/ 2147483647 h 792"/>
              <a:gd name="T6" fmla="*/ 2147483647 w 424"/>
              <a:gd name="T7" fmla="*/ 2147483647 h 792"/>
              <a:gd name="T8" fmla="*/ 2147483647 w 424"/>
              <a:gd name="T9" fmla="*/ 2147483647 h 792"/>
              <a:gd name="T10" fmla="*/ 2147483647 w 424"/>
              <a:gd name="T11" fmla="*/ 2147483647 h 792"/>
              <a:gd name="T12" fmla="*/ 2147483647 w 424"/>
              <a:gd name="T13" fmla="*/ 2147483647 h 792"/>
              <a:gd name="T14" fmla="*/ 2147483647 w 424"/>
              <a:gd name="T15" fmla="*/ 2147483647 h 792"/>
              <a:gd name="T16" fmla="*/ 0 60000 65536"/>
              <a:gd name="T17" fmla="*/ 0 60000 65536"/>
              <a:gd name="T18" fmla="*/ 0 60000 65536"/>
              <a:gd name="T19" fmla="*/ 0 60000 65536"/>
              <a:gd name="T20" fmla="*/ 0 60000 65536"/>
              <a:gd name="T21" fmla="*/ 0 60000 65536"/>
              <a:gd name="T22" fmla="*/ 0 60000 65536"/>
              <a:gd name="T23" fmla="*/ 0 60000 65536"/>
              <a:gd name="T24" fmla="*/ 0 w 424"/>
              <a:gd name="T25" fmla="*/ 0 h 792"/>
              <a:gd name="T26" fmla="*/ 424 w 424"/>
              <a:gd name="T27" fmla="*/ 792 h 7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4" h="792">
                <a:moveTo>
                  <a:pt x="32" y="584"/>
                </a:moveTo>
                <a:cubicBezTo>
                  <a:pt x="24" y="436"/>
                  <a:pt x="16" y="288"/>
                  <a:pt x="32" y="248"/>
                </a:cubicBezTo>
                <a:cubicBezTo>
                  <a:pt x="48" y="208"/>
                  <a:pt x="88" y="376"/>
                  <a:pt x="128" y="344"/>
                </a:cubicBezTo>
                <a:cubicBezTo>
                  <a:pt x="168" y="312"/>
                  <a:pt x="224" y="0"/>
                  <a:pt x="272" y="56"/>
                </a:cubicBezTo>
                <a:cubicBezTo>
                  <a:pt x="320" y="112"/>
                  <a:pt x="424" y="568"/>
                  <a:pt x="416" y="680"/>
                </a:cubicBezTo>
                <a:cubicBezTo>
                  <a:pt x="408" y="792"/>
                  <a:pt x="288" y="736"/>
                  <a:pt x="224" y="728"/>
                </a:cubicBezTo>
                <a:cubicBezTo>
                  <a:pt x="160" y="720"/>
                  <a:pt x="64" y="664"/>
                  <a:pt x="32" y="632"/>
                </a:cubicBezTo>
                <a:cubicBezTo>
                  <a:pt x="0" y="600"/>
                  <a:pt x="32" y="552"/>
                  <a:pt x="32" y="536"/>
                </a:cubicBezTo>
              </a:path>
            </a:pathLst>
          </a:custGeom>
          <a:noFill/>
          <a:ln w="9525">
            <a:solidFill>
              <a:srgbClr val="D9D9D9"/>
            </a:solidFill>
            <a:round/>
            <a:headEnd/>
            <a:tailEnd/>
          </a:ln>
        </p:spPr>
        <p:txBody>
          <a:bodyPr wrap="none"/>
          <a:lstStyle/>
          <a:p>
            <a:endParaRPr lang="es-ES_tradnl" b="1">
              <a:latin typeface="Corbel" charset="0"/>
            </a:endParaRPr>
          </a:p>
        </p:txBody>
      </p:sp>
      <p:sp>
        <p:nvSpPr>
          <p:cNvPr id="23" name="Freeform 366"/>
          <p:cNvSpPr>
            <a:spLocks/>
          </p:cNvSpPr>
          <p:nvPr/>
        </p:nvSpPr>
        <p:spPr bwMode="auto">
          <a:xfrm rot="21533237">
            <a:off x="3102056" y="1712190"/>
            <a:ext cx="511175" cy="439738"/>
          </a:xfrm>
          <a:custGeom>
            <a:avLst/>
            <a:gdLst>
              <a:gd name="T0" fmla="*/ 2147483647 w 656"/>
              <a:gd name="T1" fmla="*/ 2147483647 h 576"/>
              <a:gd name="T2" fmla="*/ 2147483647 w 656"/>
              <a:gd name="T3" fmla="*/ 2147483647 h 576"/>
              <a:gd name="T4" fmla="*/ 2147483647 w 656"/>
              <a:gd name="T5" fmla="*/ 2147483647 h 576"/>
              <a:gd name="T6" fmla="*/ 2147483647 w 656"/>
              <a:gd name="T7" fmla="*/ 2147483647 h 576"/>
              <a:gd name="T8" fmla="*/ 2147483647 w 656"/>
              <a:gd name="T9" fmla="*/ 2147483647 h 576"/>
              <a:gd name="T10" fmla="*/ 2147483647 w 656"/>
              <a:gd name="T11" fmla="*/ 2147483647 h 576"/>
              <a:gd name="T12" fmla="*/ 2147483647 w 656"/>
              <a:gd name="T13" fmla="*/ 2147483647 h 576"/>
              <a:gd name="T14" fmla="*/ 2147483647 w 656"/>
              <a:gd name="T15" fmla="*/ 2147483647 h 576"/>
              <a:gd name="T16" fmla="*/ 2147483647 w 656"/>
              <a:gd name="T17" fmla="*/ 2147483647 h 576"/>
              <a:gd name="T18" fmla="*/ 2147483647 w 656"/>
              <a:gd name="T19" fmla="*/ 2147483647 h 576"/>
              <a:gd name="T20" fmla="*/ 2147483647 w 656"/>
              <a:gd name="T21" fmla="*/ 2147483647 h 576"/>
              <a:gd name="T22" fmla="*/ 2147483647 w 656"/>
              <a:gd name="T23" fmla="*/ 2147483647 h 576"/>
              <a:gd name="T24" fmla="*/ 2147483647 w 656"/>
              <a:gd name="T25" fmla="*/ 2147483647 h 576"/>
              <a:gd name="T26" fmla="*/ 2147483647 w 656"/>
              <a:gd name="T27" fmla="*/ 2147483647 h 576"/>
              <a:gd name="T28" fmla="*/ 2147483647 w 656"/>
              <a:gd name="T29" fmla="*/ 2147483647 h 576"/>
              <a:gd name="T30" fmla="*/ 2147483647 w 656"/>
              <a:gd name="T31" fmla="*/ 2147483647 h 576"/>
              <a:gd name="T32" fmla="*/ 2147483647 w 656"/>
              <a:gd name="T33" fmla="*/ 2147483647 h 5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6"/>
              <a:gd name="T52" fmla="*/ 0 h 576"/>
              <a:gd name="T53" fmla="*/ 656 w 656"/>
              <a:gd name="T54" fmla="*/ 576 h 5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6" h="576">
                <a:moveTo>
                  <a:pt x="112" y="536"/>
                </a:moveTo>
                <a:cubicBezTo>
                  <a:pt x="72" y="520"/>
                  <a:pt x="80" y="512"/>
                  <a:pt x="64" y="440"/>
                </a:cubicBezTo>
                <a:cubicBezTo>
                  <a:pt x="48" y="368"/>
                  <a:pt x="0" y="160"/>
                  <a:pt x="16" y="104"/>
                </a:cubicBezTo>
                <a:cubicBezTo>
                  <a:pt x="32" y="48"/>
                  <a:pt x="128" y="112"/>
                  <a:pt x="160" y="104"/>
                </a:cubicBezTo>
                <a:cubicBezTo>
                  <a:pt x="192" y="96"/>
                  <a:pt x="192" y="72"/>
                  <a:pt x="208" y="56"/>
                </a:cubicBezTo>
                <a:cubicBezTo>
                  <a:pt x="224" y="40"/>
                  <a:pt x="232" y="16"/>
                  <a:pt x="256" y="8"/>
                </a:cubicBezTo>
                <a:cubicBezTo>
                  <a:pt x="280" y="0"/>
                  <a:pt x="328" y="0"/>
                  <a:pt x="352" y="8"/>
                </a:cubicBezTo>
                <a:cubicBezTo>
                  <a:pt x="376" y="16"/>
                  <a:pt x="376" y="56"/>
                  <a:pt x="400" y="56"/>
                </a:cubicBezTo>
                <a:cubicBezTo>
                  <a:pt x="424" y="56"/>
                  <a:pt x="480" y="8"/>
                  <a:pt x="496" y="8"/>
                </a:cubicBezTo>
                <a:cubicBezTo>
                  <a:pt x="512" y="8"/>
                  <a:pt x="504" y="40"/>
                  <a:pt x="496" y="56"/>
                </a:cubicBezTo>
                <a:cubicBezTo>
                  <a:pt x="488" y="72"/>
                  <a:pt x="440" y="112"/>
                  <a:pt x="448" y="104"/>
                </a:cubicBezTo>
                <a:cubicBezTo>
                  <a:pt x="456" y="96"/>
                  <a:pt x="512" y="16"/>
                  <a:pt x="544" y="8"/>
                </a:cubicBezTo>
                <a:cubicBezTo>
                  <a:pt x="576" y="0"/>
                  <a:pt x="624" y="8"/>
                  <a:pt x="640" y="56"/>
                </a:cubicBezTo>
                <a:cubicBezTo>
                  <a:pt x="656" y="104"/>
                  <a:pt x="656" y="216"/>
                  <a:pt x="640" y="296"/>
                </a:cubicBezTo>
                <a:cubicBezTo>
                  <a:pt x="624" y="376"/>
                  <a:pt x="600" y="496"/>
                  <a:pt x="544" y="536"/>
                </a:cubicBezTo>
                <a:cubicBezTo>
                  <a:pt x="488" y="576"/>
                  <a:pt x="376" y="536"/>
                  <a:pt x="304" y="536"/>
                </a:cubicBezTo>
                <a:cubicBezTo>
                  <a:pt x="232" y="536"/>
                  <a:pt x="152" y="552"/>
                  <a:pt x="112" y="536"/>
                </a:cubicBezTo>
                <a:close/>
              </a:path>
            </a:pathLst>
          </a:custGeom>
          <a:noFill/>
          <a:ln w="9525">
            <a:solidFill>
              <a:srgbClr val="D9D9D9"/>
            </a:solidFill>
            <a:round/>
            <a:headEnd/>
            <a:tailEnd/>
          </a:ln>
        </p:spPr>
        <p:txBody>
          <a:bodyPr wrap="none"/>
          <a:lstStyle/>
          <a:p>
            <a:endParaRPr lang="es-ES_tradnl" b="1">
              <a:latin typeface="Corbel" charset="0"/>
            </a:endParaRPr>
          </a:p>
        </p:txBody>
      </p:sp>
      <p:sp>
        <p:nvSpPr>
          <p:cNvPr id="24" name="49 Forma libre"/>
          <p:cNvSpPr/>
          <p:nvPr/>
        </p:nvSpPr>
        <p:spPr>
          <a:xfrm>
            <a:off x="1295581" y="1959083"/>
            <a:ext cx="2291045" cy="213992"/>
          </a:xfrm>
          <a:custGeom>
            <a:avLst/>
            <a:gdLst>
              <a:gd name="connsiteX0" fmla="*/ 0 w 1276121"/>
              <a:gd name="connsiteY0" fmla="*/ 0 h 262569"/>
              <a:gd name="connsiteX1" fmla="*/ 88135 w 1276121"/>
              <a:gd name="connsiteY1" fmla="*/ 165253 h 262569"/>
              <a:gd name="connsiteX2" fmla="*/ 99152 w 1276121"/>
              <a:gd name="connsiteY2" fmla="*/ 209321 h 262569"/>
              <a:gd name="connsiteX3" fmla="*/ 165253 w 1276121"/>
              <a:gd name="connsiteY3" fmla="*/ 176270 h 262569"/>
              <a:gd name="connsiteX4" fmla="*/ 209320 w 1276121"/>
              <a:gd name="connsiteY4" fmla="*/ 132203 h 262569"/>
              <a:gd name="connsiteX5" fmla="*/ 264405 w 1276121"/>
              <a:gd name="connsiteY5" fmla="*/ 77118 h 262569"/>
              <a:gd name="connsiteX6" fmla="*/ 319489 w 1276121"/>
              <a:gd name="connsiteY6" fmla="*/ 55085 h 262569"/>
              <a:gd name="connsiteX7" fmla="*/ 363557 w 1276121"/>
              <a:gd name="connsiteY7" fmla="*/ 121186 h 262569"/>
              <a:gd name="connsiteX8" fmla="*/ 385590 w 1276121"/>
              <a:gd name="connsiteY8" fmla="*/ 176270 h 262569"/>
              <a:gd name="connsiteX9" fmla="*/ 440675 w 1276121"/>
              <a:gd name="connsiteY9" fmla="*/ 242371 h 262569"/>
              <a:gd name="connsiteX10" fmla="*/ 506776 w 1276121"/>
              <a:gd name="connsiteY10" fmla="*/ 253388 h 262569"/>
              <a:gd name="connsiteX11" fmla="*/ 616945 w 1276121"/>
              <a:gd name="connsiteY11" fmla="*/ 187287 h 262569"/>
              <a:gd name="connsiteX12" fmla="*/ 649995 w 1276121"/>
              <a:gd name="connsiteY12" fmla="*/ 143220 h 262569"/>
              <a:gd name="connsiteX13" fmla="*/ 749147 w 1276121"/>
              <a:gd name="connsiteY13" fmla="*/ 231354 h 262569"/>
              <a:gd name="connsiteX14" fmla="*/ 881349 w 1276121"/>
              <a:gd name="connsiteY14" fmla="*/ 253388 h 262569"/>
              <a:gd name="connsiteX15" fmla="*/ 925417 w 1276121"/>
              <a:gd name="connsiteY15" fmla="*/ 253388 h 262569"/>
              <a:gd name="connsiteX16" fmla="*/ 1013552 w 1276121"/>
              <a:gd name="connsiteY16" fmla="*/ 242371 h 262569"/>
              <a:gd name="connsiteX17" fmla="*/ 1101687 w 1276121"/>
              <a:gd name="connsiteY17" fmla="*/ 231354 h 262569"/>
              <a:gd name="connsiteX18" fmla="*/ 1211855 w 1276121"/>
              <a:gd name="connsiteY18" fmla="*/ 209321 h 262569"/>
              <a:gd name="connsiteX19" fmla="*/ 1266940 w 1276121"/>
              <a:gd name="connsiteY19" fmla="*/ 198304 h 262569"/>
              <a:gd name="connsiteX20" fmla="*/ 1266940 w 1276121"/>
              <a:gd name="connsiteY20" fmla="*/ 187287 h 262569"/>
              <a:gd name="connsiteX0" fmla="*/ 0 w 1272240"/>
              <a:gd name="connsiteY0" fmla="*/ 0 h 257490"/>
              <a:gd name="connsiteX1" fmla="*/ 43788 w 1272240"/>
              <a:gd name="connsiteY1" fmla="*/ 199504 h 257490"/>
              <a:gd name="connsiteX2" fmla="*/ 99152 w 1272240"/>
              <a:gd name="connsiteY2" fmla="*/ 209321 h 257490"/>
              <a:gd name="connsiteX3" fmla="*/ 165253 w 1272240"/>
              <a:gd name="connsiteY3" fmla="*/ 176270 h 257490"/>
              <a:gd name="connsiteX4" fmla="*/ 209320 w 1272240"/>
              <a:gd name="connsiteY4" fmla="*/ 132203 h 257490"/>
              <a:gd name="connsiteX5" fmla="*/ 264405 w 1272240"/>
              <a:gd name="connsiteY5" fmla="*/ 77118 h 257490"/>
              <a:gd name="connsiteX6" fmla="*/ 319489 w 1272240"/>
              <a:gd name="connsiteY6" fmla="*/ 55085 h 257490"/>
              <a:gd name="connsiteX7" fmla="*/ 363557 w 1272240"/>
              <a:gd name="connsiteY7" fmla="*/ 121186 h 257490"/>
              <a:gd name="connsiteX8" fmla="*/ 385590 w 1272240"/>
              <a:gd name="connsiteY8" fmla="*/ 176270 h 257490"/>
              <a:gd name="connsiteX9" fmla="*/ 440675 w 1272240"/>
              <a:gd name="connsiteY9" fmla="*/ 242371 h 257490"/>
              <a:gd name="connsiteX10" fmla="*/ 506776 w 1272240"/>
              <a:gd name="connsiteY10" fmla="*/ 253388 h 257490"/>
              <a:gd name="connsiteX11" fmla="*/ 616945 w 1272240"/>
              <a:gd name="connsiteY11" fmla="*/ 187287 h 257490"/>
              <a:gd name="connsiteX12" fmla="*/ 649995 w 1272240"/>
              <a:gd name="connsiteY12" fmla="*/ 143220 h 257490"/>
              <a:gd name="connsiteX13" fmla="*/ 749147 w 1272240"/>
              <a:gd name="connsiteY13" fmla="*/ 231354 h 257490"/>
              <a:gd name="connsiteX14" fmla="*/ 881349 w 1272240"/>
              <a:gd name="connsiteY14" fmla="*/ 253388 h 257490"/>
              <a:gd name="connsiteX15" fmla="*/ 925417 w 1272240"/>
              <a:gd name="connsiteY15" fmla="*/ 253388 h 257490"/>
              <a:gd name="connsiteX16" fmla="*/ 1013552 w 1272240"/>
              <a:gd name="connsiteY16" fmla="*/ 242371 h 257490"/>
              <a:gd name="connsiteX17" fmla="*/ 1101687 w 1272240"/>
              <a:gd name="connsiteY17" fmla="*/ 231354 h 257490"/>
              <a:gd name="connsiteX18" fmla="*/ 1211855 w 1272240"/>
              <a:gd name="connsiteY18" fmla="*/ 209321 h 257490"/>
              <a:gd name="connsiteX19" fmla="*/ 1266940 w 1272240"/>
              <a:gd name="connsiteY19" fmla="*/ 198304 h 257490"/>
              <a:gd name="connsiteX20" fmla="*/ 1266940 w 1272240"/>
              <a:gd name="connsiteY20" fmla="*/ 187287 h 257490"/>
              <a:gd name="connsiteX0" fmla="*/ 0 w 1288078"/>
              <a:gd name="connsiteY0" fmla="*/ 0 h 223239"/>
              <a:gd name="connsiteX1" fmla="*/ 59626 w 1288078"/>
              <a:gd name="connsiteY1" fmla="*/ 165253 h 223239"/>
              <a:gd name="connsiteX2" fmla="*/ 114990 w 1288078"/>
              <a:gd name="connsiteY2" fmla="*/ 175070 h 223239"/>
              <a:gd name="connsiteX3" fmla="*/ 181091 w 1288078"/>
              <a:gd name="connsiteY3" fmla="*/ 142019 h 223239"/>
              <a:gd name="connsiteX4" fmla="*/ 225158 w 1288078"/>
              <a:gd name="connsiteY4" fmla="*/ 97952 h 223239"/>
              <a:gd name="connsiteX5" fmla="*/ 280243 w 1288078"/>
              <a:gd name="connsiteY5" fmla="*/ 42867 h 223239"/>
              <a:gd name="connsiteX6" fmla="*/ 335327 w 1288078"/>
              <a:gd name="connsiteY6" fmla="*/ 20834 h 223239"/>
              <a:gd name="connsiteX7" fmla="*/ 379395 w 1288078"/>
              <a:gd name="connsiteY7" fmla="*/ 86935 h 223239"/>
              <a:gd name="connsiteX8" fmla="*/ 401428 w 1288078"/>
              <a:gd name="connsiteY8" fmla="*/ 142019 h 223239"/>
              <a:gd name="connsiteX9" fmla="*/ 456513 w 1288078"/>
              <a:gd name="connsiteY9" fmla="*/ 208120 h 223239"/>
              <a:gd name="connsiteX10" fmla="*/ 522614 w 1288078"/>
              <a:gd name="connsiteY10" fmla="*/ 219137 h 223239"/>
              <a:gd name="connsiteX11" fmla="*/ 632783 w 1288078"/>
              <a:gd name="connsiteY11" fmla="*/ 153036 h 223239"/>
              <a:gd name="connsiteX12" fmla="*/ 665833 w 1288078"/>
              <a:gd name="connsiteY12" fmla="*/ 108969 h 223239"/>
              <a:gd name="connsiteX13" fmla="*/ 764985 w 1288078"/>
              <a:gd name="connsiteY13" fmla="*/ 197103 h 223239"/>
              <a:gd name="connsiteX14" fmla="*/ 897187 w 1288078"/>
              <a:gd name="connsiteY14" fmla="*/ 219137 h 223239"/>
              <a:gd name="connsiteX15" fmla="*/ 941255 w 1288078"/>
              <a:gd name="connsiteY15" fmla="*/ 219137 h 223239"/>
              <a:gd name="connsiteX16" fmla="*/ 1029390 w 1288078"/>
              <a:gd name="connsiteY16" fmla="*/ 208120 h 223239"/>
              <a:gd name="connsiteX17" fmla="*/ 1117525 w 1288078"/>
              <a:gd name="connsiteY17" fmla="*/ 197103 h 223239"/>
              <a:gd name="connsiteX18" fmla="*/ 1227693 w 1288078"/>
              <a:gd name="connsiteY18" fmla="*/ 175070 h 223239"/>
              <a:gd name="connsiteX19" fmla="*/ 1282778 w 1288078"/>
              <a:gd name="connsiteY19" fmla="*/ 164053 h 223239"/>
              <a:gd name="connsiteX20" fmla="*/ 1282778 w 1288078"/>
              <a:gd name="connsiteY20" fmla="*/ 153036 h 223239"/>
              <a:gd name="connsiteX0" fmla="*/ 0 w 1288078"/>
              <a:gd name="connsiteY0" fmla="*/ 0 h 223239"/>
              <a:gd name="connsiteX1" fmla="*/ 59626 w 1288078"/>
              <a:gd name="connsiteY1" fmla="*/ 165253 h 223239"/>
              <a:gd name="connsiteX2" fmla="*/ 111822 w 1288078"/>
              <a:gd name="connsiteY2" fmla="*/ 146527 h 223239"/>
              <a:gd name="connsiteX3" fmla="*/ 181091 w 1288078"/>
              <a:gd name="connsiteY3" fmla="*/ 142019 h 223239"/>
              <a:gd name="connsiteX4" fmla="*/ 225158 w 1288078"/>
              <a:gd name="connsiteY4" fmla="*/ 97952 h 223239"/>
              <a:gd name="connsiteX5" fmla="*/ 280243 w 1288078"/>
              <a:gd name="connsiteY5" fmla="*/ 42867 h 223239"/>
              <a:gd name="connsiteX6" fmla="*/ 335327 w 1288078"/>
              <a:gd name="connsiteY6" fmla="*/ 20834 h 223239"/>
              <a:gd name="connsiteX7" fmla="*/ 379395 w 1288078"/>
              <a:gd name="connsiteY7" fmla="*/ 86935 h 223239"/>
              <a:gd name="connsiteX8" fmla="*/ 401428 w 1288078"/>
              <a:gd name="connsiteY8" fmla="*/ 142019 h 223239"/>
              <a:gd name="connsiteX9" fmla="*/ 456513 w 1288078"/>
              <a:gd name="connsiteY9" fmla="*/ 208120 h 223239"/>
              <a:gd name="connsiteX10" fmla="*/ 522614 w 1288078"/>
              <a:gd name="connsiteY10" fmla="*/ 219137 h 223239"/>
              <a:gd name="connsiteX11" fmla="*/ 632783 w 1288078"/>
              <a:gd name="connsiteY11" fmla="*/ 153036 h 223239"/>
              <a:gd name="connsiteX12" fmla="*/ 665833 w 1288078"/>
              <a:gd name="connsiteY12" fmla="*/ 108969 h 223239"/>
              <a:gd name="connsiteX13" fmla="*/ 764985 w 1288078"/>
              <a:gd name="connsiteY13" fmla="*/ 197103 h 223239"/>
              <a:gd name="connsiteX14" fmla="*/ 897187 w 1288078"/>
              <a:gd name="connsiteY14" fmla="*/ 219137 h 223239"/>
              <a:gd name="connsiteX15" fmla="*/ 941255 w 1288078"/>
              <a:gd name="connsiteY15" fmla="*/ 219137 h 223239"/>
              <a:gd name="connsiteX16" fmla="*/ 1029390 w 1288078"/>
              <a:gd name="connsiteY16" fmla="*/ 208120 h 223239"/>
              <a:gd name="connsiteX17" fmla="*/ 1117525 w 1288078"/>
              <a:gd name="connsiteY17" fmla="*/ 197103 h 223239"/>
              <a:gd name="connsiteX18" fmla="*/ 1227693 w 1288078"/>
              <a:gd name="connsiteY18" fmla="*/ 175070 h 223239"/>
              <a:gd name="connsiteX19" fmla="*/ 1282778 w 1288078"/>
              <a:gd name="connsiteY19" fmla="*/ 164053 h 223239"/>
              <a:gd name="connsiteX20" fmla="*/ 1282778 w 1288078"/>
              <a:gd name="connsiteY20" fmla="*/ 153036 h 223239"/>
              <a:gd name="connsiteX0" fmla="*/ 0 w 1288078"/>
              <a:gd name="connsiteY0" fmla="*/ 0 h 223239"/>
              <a:gd name="connsiteX1" fmla="*/ 59626 w 1288078"/>
              <a:gd name="connsiteY1" fmla="*/ 165253 h 223239"/>
              <a:gd name="connsiteX2" fmla="*/ 111822 w 1288078"/>
              <a:gd name="connsiteY2" fmla="*/ 146527 h 223239"/>
              <a:gd name="connsiteX3" fmla="*/ 168420 w 1288078"/>
              <a:gd name="connsiteY3" fmla="*/ 27848 h 223239"/>
              <a:gd name="connsiteX4" fmla="*/ 225158 w 1288078"/>
              <a:gd name="connsiteY4" fmla="*/ 97952 h 223239"/>
              <a:gd name="connsiteX5" fmla="*/ 280243 w 1288078"/>
              <a:gd name="connsiteY5" fmla="*/ 42867 h 223239"/>
              <a:gd name="connsiteX6" fmla="*/ 335327 w 1288078"/>
              <a:gd name="connsiteY6" fmla="*/ 20834 h 223239"/>
              <a:gd name="connsiteX7" fmla="*/ 379395 w 1288078"/>
              <a:gd name="connsiteY7" fmla="*/ 86935 h 223239"/>
              <a:gd name="connsiteX8" fmla="*/ 401428 w 1288078"/>
              <a:gd name="connsiteY8" fmla="*/ 142019 h 223239"/>
              <a:gd name="connsiteX9" fmla="*/ 456513 w 1288078"/>
              <a:gd name="connsiteY9" fmla="*/ 208120 h 223239"/>
              <a:gd name="connsiteX10" fmla="*/ 522614 w 1288078"/>
              <a:gd name="connsiteY10" fmla="*/ 219137 h 223239"/>
              <a:gd name="connsiteX11" fmla="*/ 632783 w 1288078"/>
              <a:gd name="connsiteY11" fmla="*/ 153036 h 223239"/>
              <a:gd name="connsiteX12" fmla="*/ 665833 w 1288078"/>
              <a:gd name="connsiteY12" fmla="*/ 108969 h 223239"/>
              <a:gd name="connsiteX13" fmla="*/ 764985 w 1288078"/>
              <a:gd name="connsiteY13" fmla="*/ 197103 h 223239"/>
              <a:gd name="connsiteX14" fmla="*/ 897187 w 1288078"/>
              <a:gd name="connsiteY14" fmla="*/ 219137 h 223239"/>
              <a:gd name="connsiteX15" fmla="*/ 941255 w 1288078"/>
              <a:gd name="connsiteY15" fmla="*/ 219137 h 223239"/>
              <a:gd name="connsiteX16" fmla="*/ 1029390 w 1288078"/>
              <a:gd name="connsiteY16" fmla="*/ 208120 h 223239"/>
              <a:gd name="connsiteX17" fmla="*/ 1117525 w 1288078"/>
              <a:gd name="connsiteY17" fmla="*/ 197103 h 223239"/>
              <a:gd name="connsiteX18" fmla="*/ 1227693 w 1288078"/>
              <a:gd name="connsiteY18" fmla="*/ 175070 h 223239"/>
              <a:gd name="connsiteX19" fmla="*/ 1282778 w 1288078"/>
              <a:gd name="connsiteY19" fmla="*/ 164053 h 223239"/>
              <a:gd name="connsiteX20" fmla="*/ 1282778 w 1288078"/>
              <a:gd name="connsiteY20" fmla="*/ 153036 h 223239"/>
              <a:gd name="connsiteX0" fmla="*/ 0 w 1288078"/>
              <a:gd name="connsiteY0" fmla="*/ 0 h 223239"/>
              <a:gd name="connsiteX1" fmla="*/ 59626 w 1288078"/>
              <a:gd name="connsiteY1" fmla="*/ 165253 h 223239"/>
              <a:gd name="connsiteX2" fmla="*/ 111822 w 1288078"/>
              <a:gd name="connsiteY2" fmla="*/ 146527 h 223239"/>
              <a:gd name="connsiteX3" fmla="*/ 168420 w 1288078"/>
              <a:gd name="connsiteY3" fmla="*/ 27848 h 223239"/>
              <a:gd name="connsiteX4" fmla="*/ 228326 w 1288078"/>
              <a:gd name="connsiteY4" fmla="*/ 155037 h 223239"/>
              <a:gd name="connsiteX5" fmla="*/ 280243 w 1288078"/>
              <a:gd name="connsiteY5" fmla="*/ 42867 h 223239"/>
              <a:gd name="connsiteX6" fmla="*/ 335327 w 1288078"/>
              <a:gd name="connsiteY6" fmla="*/ 20834 h 223239"/>
              <a:gd name="connsiteX7" fmla="*/ 379395 w 1288078"/>
              <a:gd name="connsiteY7" fmla="*/ 86935 h 223239"/>
              <a:gd name="connsiteX8" fmla="*/ 401428 w 1288078"/>
              <a:gd name="connsiteY8" fmla="*/ 142019 h 223239"/>
              <a:gd name="connsiteX9" fmla="*/ 456513 w 1288078"/>
              <a:gd name="connsiteY9" fmla="*/ 208120 h 223239"/>
              <a:gd name="connsiteX10" fmla="*/ 522614 w 1288078"/>
              <a:gd name="connsiteY10" fmla="*/ 219137 h 223239"/>
              <a:gd name="connsiteX11" fmla="*/ 632783 w 1288078"/>
              <a:gd name="connsiteY11" fmla="*/ 153036 h 223239"/>
              <a:gd name="connsiteX12" fmla="*/ 665833 w 1288078"/>
              <a:gd name="connsiteY12" fmla="*/ 108969 h 223239"/>
              <a:gd name="connsiteX13" fmla="*/ 764985 w 1288078"/>
              <a:gd name="connsiteY13" fmla="*/ 197103 h 223239"/>
              <a:gd name="connsiteX14" fmla="*/ 897187 w 1288078"/>
              <a:gd name="connsiteY14" fmla="*/ 219137 h 223239"/>
              <a:gd name="connsiteX15" fmla="*/ 941255 w 1288078"/>
              <a:gd name="connsiteY15" fmla="*/ 219137 h 223239"/>
              <a:gd name="connsiteX16" fmla="*/ 1029390 w 1288078"/>
              <a:gd name="connsiteY16" fmla="*/ 208120 h 223239"/>
              <a:gd name="connsiteX17" fmla="*/ 1117525 w 1288078"/>
              <a:gd name="connsiteY17" fmla="*/ 197103 h 223239"/>
              <a:gd name="connsiteX18" fmla="*/ 1227693 w 1288078"/>
              <a:gd name="connsiteY18" fmla="*/ 175070 h 223239"/>
              <a:gd name="connsiteX19" fmla="*/ 1282778 w 1288078"/>
              <a:gd name="connsiteY19" fmla="*/ 164053 h 223239"/>
              <a:gd name="connsiteX20" fmla="*/ 1282778 w 1288078"/>
              <a:gd name="connsiteY20" fmla="*/ 153036 h 223239"/>
              <a:gd name="connsiteX0" fmla="*/ 0 w 1288078"/>
              <a:gd name="connsiteY0" fmla="*/ 0 h 223239"/>
              <a:gd name="connsiteX1" fmla="*/ 59626 w 1288078"/>
              <a:gd name="connsiteY1" fmla="*/ 165253 h 223239"/>
              <a:gd name="connsiteX2" fmla="*/ 111822 w 1288078"/>
              <a:gd name="connsiteY2" fmla="*/ 146527 h 223239"/>
              <a:gd name="connsiteX3" fmla="*/ 168420 w 1288078"/>
              <a:gd name="connsiteY3" fmla="*/ 27848 h 223239"/>
              <a:gd name="connsiteX4" fmla="*/ 228326 w 1288078"/>
              <a:gd name="connsiteY4" fmla="*/ 155037 h 223239"/>
              <a:gd name="connsiteX5" fmla="*/ 273908 w 1288078"/>
              <a:gd name="connsiteY5" fmla="*/ 214124 h 223239"/>
              <a:gd name="connsiteX6" fmla="*/ 335327 w 1288078"/>
              <a:gd name="connsiteY6" fmla="*/ 20834 h 223239"/>
              <a:gd name="connsiteX7" fmla="*/ 379395 w 1288078"/>
              <a:gd name="connsiteY7" fmla="*/ 86935 h 223239"/>
              <a:gd name="connsiteX8" fmla="*/ 401428 w 1288078"/>
              <a:gd name="connsiteY8" fmla="*/ 142019 h 223239"/>
              <a:gd name="connsiteX9" fmla="*/ 456513 w 1288078"/>
              <a:gd name="connsiteY9" fmla="*/ 208120 h 223239"/>
              <a:gd name="connsiteX10" fmla="*/ 522614 w 1288078"/>
              <a:gd name="connsiteY10" fmla="*/ 219137 h 223239"/>
              <a:gd name="connsiteX11" fmla="*/ 632783 w 1288078"/>
              <a:gd name="connsiteY11" fmla="*/ 153036 h 223239"/>
              <a:gd name="connsiteX12" fmla="*/ 665833 w 1288078"/>
              <a:gd name="connsiteY12" fmla="*/ 108969 h 223239"/>
              <a:gd name="connsiteX13" fmla="*/ 764985 w 1288078"/>
              <a:gd name="connsiteY13" fmla="*/ 197103 h 223239"/>
              <a:gd name="connsiteX14" fmla="*/ 897187 w 1288078"/>
              <a:gd name="connsiteY14" fmla="*/ 219137 h 223239"/>
              <a:gd name="connsiteX15" fmla="*/ 941255 w 1288078"/>
              <a:gd name="connsiteY15" fmla="*/ 219137 h 223239"/>
              <a:gd name="connsiteX16" fmla="*/ 1029390 w 1288078"/>
              <a:gd name="connsiteY16" fmla="*/ 208120 h 223239"/>
              <a:gd name="connsiteX17" fmla="*/ 1117525 w 1288078"/>
              <a:gd name="connsiteY17" fmla="*/ 197103 h 223239"/>
              <a:gd name="connsiteX18" fmla="*/ 1227693 w 1288078"/>
              <a:gd name="connsiteY18" fmla="*/ 175070 h 223239"/>
              <a:gd name="connsiteX19" fmla="*/ 1282778 w 1288078"/>
              <a:gd name="connsiteY19" fmla="*/ 164053 h 223239"/>
              <a:gd name="connsiteX20" fmla="*/ 1282778 w 1288078"/>
              <a:gd name="connsiteY20" fmla="*/ 153036 h 223239"/>
              <a:gd name="connsiteX0" fmla="*/ 0 w 1288078"/>
              <a:gd name="connsiteY0" fmla="*/ 0 h 223239"/>
              <a:gd name="connsiteX1" fmla="*/ 59626 w 1288078"/>
              <a:gd name="connsiteY1" fmla="*/ 165253 h 223239"/>
              <a:gd name="connsiteX2" fmla="*/ 111822 w 1288078"/>
              <a:gd name="connsiteY2" fmla="*/ 146527 h 223239"/>
              <a:gd name="connsiteX3" fmla="*/ 168420 w 1288078"/>
              <a:gd name="connsiteY3" fmla="*/ 27848 h 223239"/>
              <a:gd name="connsiteX4" fmla="*/ 228326 w 1288078"/>
              <a:gd name="connsiteY4" fmla="*/ 155037 h 223239"/>
              <a:gd name="connsiteX5" fmla="*/ 273908 w 1288078"/>
              <a:gd name="connsiteY5" fmla="*/ 214124 h 223239"/>
              <a:gd name="connsiteX6" fmla="*/ 347998 w 1288078"/>
              <a:gd name="connsiteY6" fmla="*/ 129297 h 223239"/>
              <a:gd name="connsiteX7" fmla="*/ 379395 w 1288078"/>
              <a:gd name="connsiteY7" fmla="*/ 86935 h 223239"/>
              <a:gd name="connsiteX8" fmla="*/ 401428 w 1288078"/>
              <a:gd name="connsiteY8" fmla="*/ 142019 h 223239"/>
              <a:gd name="connsiteX9" fmla="*/ 456513 w 1288078"/>
              <a:gd name="connsiteY9" fmla="*/ 208120 h 223239"/>
              <a:gd name="connsiteX10" fmla="*/ 522614 w 1288078"/>
              <a:gd name="connsiteY10" fmla="*/ 219137 h 223239"/>
              <a:gd name="connsiteX11" fmla="*/ 632783 w 1288078"/>
              <a:gd name="connsiteY11" fmla="*/ 153036 h 223239"/>
              <a:gd name="connsiteX12" fmla="*/ 665833 w 1288078"/>
              <a:gd name="connsiteY12" fmla="*/ 108969 h 223239"/>
              <a:gd name="connsiteX13" fmla="*/ 764985 w 1288078"/>
              <a:gd name="connsiteY13" fmla="*/ 197103 h 223239"/>
              <a:gd name="connsiteX14" fmla="*/ 897187 w 1288078"/>
              <a:gd name="connsiteY14" fmla="*/ 219137 h 223239"/>
              <a:gd name="connsiteX15" fmla="*/ 941255 w 1288078"/>
              <a:gd name="connsiteY15" fmla="*/ 219137 h 223239"/>
              <a:gd name="connsiteX16" fmla="*/ 1029390 w 1288078"/>
              <a:gd name="connsiteY16" fmla="*/ 208120 h 223239"/>
              <a:gd name="connsiteX17" fmla="*/ 1117525 w 1288078"/>
              <a:gd name="connsiteY17" fmla="*/ 197103 h 223239"/>
              <a:gd name="connsiteX18" fmla="*/ 1227693 w 1288078"/>
              <a:gd name="connsiteY18" fmla="*/ 175070 h 223239"/>
              <a:gd name="connsiteX19" fmla="*/ 1282778 w 1288078"/>
              <a:gd name="connsiteY19" fmla="*/ 164053 h 223239"/>
              <a:gd name="connsiteX20" fmla="*/ 1282778 w 1288078"/>
              <a:gd name="connsiteY20" fmla="*/ 153036 h 223239"/>
              <a:gd name="connsiteX0" fmla="*/ 0 w 1288078"/>
              <a:gd name="connsiteY0" fmla="*/ 0 h 223640"/>
              <a:gd name="connsiteX1" fmla="*/ 59626 w 1288078"/>
              <a:gd name="connsiteY1" fmla="*/ 165253 h 223640"/>
              <a:gd name="connsiteX2" fmla="*/ 111822 w 1288078"/>
              <a:gd name="connsiteY2" fmla="*/ 146527 h 223640"/>
              <a:gd name="connsiteX3" fmla="*/ 168420 w 1288078"/>
              <a:gd name="connsiteY3" fmla="*/ 27848 h 223640"/>
              <a:gd name="connsiteX4" fmla="*/ 228326 w 1288078"/>
              <a:gd name="connsiteY4" fmla="*/ 155037 h 223640"/>
              <a:gd name="connsiteX5" fmla="*/ 273908 w 1288078"/>
              <a:gd name="connsiteY5" fmla="*/ 214124 h 223640"/>
              <a:gd name="connsiteX6" fmla="*/ 347998 w 1288078"/>
              <a:gd name="connsiteY6" fmla="*/ 129297 h 223640"/>
              <a:gd name="connsiteX7" fmla="*/ 379395 w 1288078"/>
              <a:gd name="connsiteY7" fmla="*/ 86935 h 223640"/>
              <a:gd name="connsiteX8" fmla="*/ 420434 w 1288078"/>
              <a:gd name="connsiteY8" fmla="*/ 130601 h 223640"/>
              <a:gd name="connsiteX9" fmla="*/ 456513 w 1288078"/>
              <a:gd name="connsiteY9" fmla="*/ 208120 h 223640"/>
              <a:gd name="connsiteX10" fmla="*/ 522614 w 1288078"/>
              <a:gd name="connsiteY10" fmla="*/ 219137 h 223640"/>
              <a:gd name="connsiteX11" fmla="*/ 632783 w 1288078"/>
              <a:gd name="connsiteY11" fmla="*/ 153036 h 223640"/>
              <a:gd name="connsiteX12" fmla="*/ 665833 w 1288078"/>
              <a:gd name="connsiteY12" fmla="*/ 108969 h 223640"/>
              <a:gd name="connsiteX13" fmla="*/ 764985 w 1288078"/>
              <a:gd name="connsiteY13" fmla="*/ 197103 h 223640"/>
              <a:gd name="connsiteX14" fmla="*/ 897187 w 1288078"/>
              <a:gd name="connsiteY14" fmla="*/ 219137 h 223640"/>
              <a:gd name="connsiteX15" fmla="*/ 941255 w 1288078"/>
              <a:gd name="connsiteY15" fmla="*/ 219137 h 223640"/>
              <a:gd name="connsiteX16" fmla="*/ 1029390 w 1288078"/>
              <a:gd name="connsiteY16" fmla="*/ 208120 h 223640"/>
              <a:gd name="connsiteX17" fmla="*/ 1117525 w 1288078"/>
              <a:gd name="connsiteY17" fmla="*/ 197103 h 223640"/>
              <a:gd name="connsiteX18" fmla="*/ 1227693 w 1288078"/>
              <a:gd name="connsiteY18" fmla="*/ 175070 h 223640"/>
              <a:gd name="connsiteX19" fmla="*/ 1282778 w 1288078"/>
              <a:gd name="connsiteY19" fmla="*/ 164053 h 223640"/>
              <a:gd name="connsiteX20" fmla="*/ 1282778 w 1288078"/>
              <a:gd name="connsiteY20" fmla="*/ 153036 h 223640"/>
              <a:gd name="connsiteX0" fmla="*/ 0 w 1288078"/>
              <a:gd name="connsiteY0" fmla="*/ 0 h 221257"/>
              <a:gd name="connsiteX1" fmla="*/ 59626 w 1288078"/>
              <a:gd name="connsiteY1" fmla="*/ 165253 h 221257"/>
              <a:gd name="connsiteX2" fmla="*/ 111822 w 1288078"/>
              <a:gd name="connsiteY2" fmla="*/ 146527 h 221257"/>
              <a:gd name="connsiteX3" fmla="*/ 168420 w 1288078"/>
              <a:gd name="connsiteY3" fmla="*/ 27848 h 221257"/>
              <a:gd name="connsiteX4" fmla="*/ 228326 w 1288078"/>
              <a:gd name="connsiteY4" fmla="*/ 155037 h 221257"/>
              <a:gd name="connsiteX5" fmla="*/ 273908 w 1288078"/>
              <a:gd name="connsiteY5" fmla="*/ 214124 h 221257"/>
              <a:gd name="connsiteX6" fmla="*/ 347998 w 1288078"/>
              <a:gd name="connsiteY6" fmla="*/ 129297 h 221257"/>
              <a:gd name="connsiteX7" fmla="*/ 379395 w 1288078"/>
              <a:gd name="connsiteY7" fmla="*/ 86935 h 221257"/>
              <a:gd name="connsiteX8" fmla="*/ 420434 w 1288078"/>
              <a:gd name="connsiteY8" fmla="*/ 130601 h 221257"/>
              <a:gd name="connsiteX9" fmla="*/ 475519 w 1288078"/>
              <a:gd name="connsiteY9" fmla="*/ 162451 h 221257"/>
              <a:gd name="connsiteX10" fmla="*/ 522614 w 1288078"/>
              <a:gd name="connsiteY10" fmla="*/ 219137 h 221257"/>
              <a:gd name="connsiteX11" fmla="*/ 632783 w 1288078"/>
              <a:gd name="connsiteY11" fmla="*/ 153036 h 221257"/>
              <a:gd name="connsiteX12" fmla="*/ 665833 w 1288078"/>
              <a:gd name="connsiteY12" fmla="*/ 108969 h 221257"/>
              <a:gd name="connsiteX13" fmla="*/ 764985 w 1288078"/>
              <a:gd name="connsiteY13" fmla="*/ 197103 h 221257"/>
              <a:gd name="connsiteX14" fmla="*/ 897187 w 1288078"/>
              <a:gd name="connsiteY14" fmla="*/ 219137 h 221257"/>
              <a:gd name="connsiteX15" fmla="*/ 941255 w 1288078"/>
              <a:gd name="connsiteY15" fmla="*/ 219137 h 221257"/>
              <a:gd name="connsiteX16" fmla="*/ 1029390 w 1288078"/>
              <a:gd name="connsiteY16" fmla="*/ 208120 h 221257"/>
              <a:gd name="connsiteX17" fmla="*/ 1117525 w 1288078"/>
              <a:gd name="connsiteY17" fmla="*/ 197103 h 221257"/>
              <a:gd name="connsiteX18" fmla="*/ 1227693 w 1288078"/>
              <a:gd name="connsiteY18" fmla="*/ 175070 h 221257"/>
              <a:gd name="connsiteX19" fmla="*/ 1282778 w 1288078"/>
              <a:gd name="connsiteY19" fmla="*/ 164053 h 221257"/>
              <a:gd name="connsiteX20" fmla="*/ 1282778 w 1288078"/>
              <a:gd name="connsiteY20" fmla="*/ 153036 h 221257"/>
              <a:gd name="connsiteX0" fmla="*/ 0 w 1288078"/>
              <a:gd name="connsiteY0" fmla="*/ 0 h 221257"/>
              <a:gd name="connsiteX1" fmla="*/ 59626 w 1288078"/>
              <a:gd name="connsiteY1" fmla="*/ 165253 h 221257"/>
              <a:gd name="connsiteX2" fmla="*/ 111822 w 1288078"/>
              <a:gd name="connsiteY2" fmla="*/ 146527 h 221257"/>
              <a:gd name="connsiteX3" fmla="*/ 168420 w 1288078"/>
              <a:gd name="connsiteY3" fmla="*/ 27848 h 221257"/>
              <a:gd name="connsiteX4" fmla="*/ 228326 w 1288078"/>
              <a:gd name="connsiteY4" fmla="*/ 155037 h 221257"/>
              <a:gd name="connsiteX5" fmla="*/ 273908 w 1288078"/>
              <a:gd name="connsiteY5" fmla="*/ 214124 h 221257"/>
              <a:gd name="connsiteX6" fmla="*/ 347998 w 1288078"/>
              <a:gd name="connsiteY6" fmla="*/ 129297 h 221257"/>
              <a:gd name="connsiteX7" fmla="*/ 379395 w 1288078"/>
              <a:gd name="connsiteY7" fmla="*/ 86935 h 221257"/>
              <a:gd name="connsiteX8" fmla="*/ 420434 w 1288078"/>
              <a:gd name="connsiteY8" fmla="*/ 130601 h 221257"/>
              <a:gd name="connsiteX9" fmla="*/ 475519 w 1288078"/>
              <a:gd name="connsiteY9" fmla="*/ 162451 h 221257"/>
              <a:gd name="connsiteX10" fmla="*/ 544787 w 1288078"/>
              <a:gd name="connsiteY10" fmla="*/ 150634 h 221257"/>
              <a:gd name="connsiteX11" fmla="*/ 632783 w 1288078"/>
              <a:gd name="connsiteY11" fmla="*/ 153036 h 221257"/>
              <a:gd name="connsiteX12" fmla="*/ 665833 w 1288078"/>
              <a:gd name="connsiteY12" fmla="*/ 108969 h 221257"/>
              <a:gd name="connsiteX13" fmla="*/ 764985 w 1288078"/>
              <a:gd name="connsiteY13" fmla="*/ 197103 h 221257"/>
              <a:gd name="connsiteX14" fmla="*/ 897187 w 1288078"/>
              <a:gd name="connsiteY14" fmla="*/ 219137 h 221257"/>
              <a:gd name="connsiteX15" fmla="*/ 941255 w 1288078"/>
              <a:gd name="connsiteY15" fmla="*/ 219137 h 221257"/>
              <a:gd name="connsiteX16" fmla="*/ 1029390 w 1288078"/>
              <a:gd name="connsiteY16" fmla="*/ 208120 h 221257"/>
              <a:gd name="connsiteX17" fmla="*/ 1117525 w 1288078"/>
              <a:gd name="connsiteY17" fmla="*/ 197103 h 221257"/>
              <a:gd name="connsiteX18" fmla="*/ 1227693 w 1288078"/>
              <a:gd name="connsiteY18" fmla="*/ 175070 h 221257"/>
              <a:gd name="connsiteX19" fmla="*/ 1282778 w 1288078"/>
              <a:gd name="connsiteY19" fmla="*/ 164053 h 221257"/>
              <a:gd name="connsiteX20" fmla="*/ 1282778 w 1288078"/>
              <a:gd name="connsiteY20" fmla="*/ 153036 h 221257"/>
              <a:gd name="connsiteX0" fmla="*/ 0 w 1288078"/>
              <a:gd name="connsiteY0" fmla="*/ 0 h 221257"/>
              <a:gd name="connsiteX1" fmla="*/ 59626 w 1288078"/>
              <a:gd name="connsiteY1" fmla="*/ 165253 h 221257"/>
              <a:gd name="connsiteX2" fmla="*/ 111822 w 1288078"/>
              <a:gd name="connsiteY2" fmla="*/ 146527 h 221257"/>
              <a:gd name="connsiteX3" fmla="*/ 168420 w 1288078"/>
              <a:gd name="connsiteY3" fmla="*/ 27848 h 221257"/>
              <a:gd name="connsiteX4" fmla="*/ 228326 w 1288078"/>
              <a:gd name="connsiteY4" fmla="*/ 155037 h 221257"/>
              <a:gd name="connsiteX5" fmla="*/ 273908 w 1288078"/>
              <a:gd name="connsiteY5" fmla="*/ 214124 h 221257"/>
              <a:gd name="connsiteX6" fmla="*/ 347998 w 1288078"/>
              <a:gd name="connsiteY6" fmla="*/ 129297 h 221257"/>
              <a:gd name="connsiteX7" fmla="*/ 379395 w 1288078"/>
              <a:gd name="connsiteY7" fmla="*/ 86935 h 221257"/>
              <a:gd name="connsiteX8" fmla="*/ 420434 w 1288078"/>
              <a:gd name="connsiteY8" fmla="*/ 130601 h 221257"/>
              <a:gd name="connsiteX9" fmla="*/ 475519 w 1288078"/>
              <a:gd name="connsiteY9" fmla="*/ 162451 h 221257"/>
              <a:gd name="connsiteX10" fmla="*/ 544787 w 1288078"/>
              <a:gd name="connsiteY10" fmla="*/ 150634 h 221257"/>
              <a:gd name="connsiteX11" fmla="*/ 632783 w 1288078"/>
              <a:gd name="connsiteY11" fmla="*/ 153036 h 221257"/>
              <a:gd name="connsiteX12" fmla="*/ 697510 w 1288078"/>
              <a:gd name="connsiteY12" fmla="*/ 131804 h 221257"/>
              <a:gd name="connsiteX13" fmla="*/ 764985 w 1288078"/>
              <a:gd name="connsiteY13" fmla="*/ 197103 h 221257"/>
              <a:gd name="connsiteX14" fmla="*/ 897187 w 1288078"/>
              <a:gd name="connsiteY14" fmla="*/ 219137 h 221257"/>
              <a:gd name="connsiteX15" fmla="*/ 941255 w 1288078"/>
              <a:gd name="connsiteY15" fmla="*/ 219137 h 221257"/>
              <a:gd name="connsiteX16" fmla="*/ 1029390 w 1288078"/>
              <a:gd name="connsiteY16" fmla="*/ 208120 h 221257"/>
              <a:gd name="connsiteX17" fmla="*/ 1117525 w 1288078"/>
              <a:gd name="connsiteY17" fmla="*/ 197103 h 221257"/>
              <a:gd name="connsiteX18" fmla="*/ 1227693 w 1288078"/>
              <a:gd name="connsiteY18" fmla="*/ 175070 h 221257"/>
              <a:gd name="connsiteX19" fmla="*/ 1282778 w 1288078"/>
              <a:gd name="connsiteY19" fmla="*/ 164053 h 221257"/>
              <a:gd name="connsiteX20" fmla="*/ 1282778 w 1288078"/>
              <a:gd name="connsiteY20" fmla="*/ 153036 h 221257"/>
              <a:gd name="connsiteX0" fmla="*/ 0 w 1288078"/>
              <a:gd name="connsiteY0" fmla="*/ 0 h 221257"/>
              <a:gd name="connsiteX1" fmla="*/ 59626 w 1288078"/>
              <a:gd name="connsiteY1" fmla="*/ 165253 h 221257"/>
              <a:gd name="connsiteX2" fmla="*/ 111822 w 1288078"/>
              <a:gd name="connsiteY2" fmla="*/ 146527 h 221257"/>
              <a:gd name="connsiteX3" fmla="*/ 168420 w 1288078"/>
              <a:gd name="connsiteY3" fmla="*/ 27848 h 221257"/>
              <a:gd name="connsiteX4" fmla="*/ 228326 w 1288078"/>
              <a:gd name="connsiteY4" fmla="*/ 155037 h 221257"/>
              <a:gd name="connsiteX5" fmla="*/ 273908 w 1288078"/>
              <a:gd name="connsiteY5" fmla="*/ 214124 h 221257"/>
              <a:gd name="connsiteX6" fmla="*/ 347998 w 1288078"/>
              <a:gd name="connsiteY6" fmla="*/ 129297 h 221257"/>
              <a:gd name="connsiteX7" fmla="*/ 379395 w 1288078"/>
              <a:gd name="connsiteY7" fmla="*/ 86935 h 221257"/>
              <a:gd name="connsiteX8" fmla="*/ 420434 w 1288078"/>
              <a:gd name="connsiteY8" fmla="*/ 130601 h 221257"/>
              <a:gd name="connsiteX9" fmla="*/ 475519 w 1288078"/>
              <a:gd name="connsiteY9" fmla="*/ 162451 h 221257"/>
              <a:gd name="connsiteX10" fmla="*/ 544787 w 1288078"/>
              <a:gd name="connsiteY10" fmla="*/ 150634 h 221257"/>
              <a:gd name="connsiteX11" fmla="*/ 632783 w 1288078"/>
              <a:gd name="connsiteY11" fmla="*/ 153036 h 221257"/>
              <a:gd name="connsiteX12" fmla="*/ 697510 w 1288078"/>
              <a:gd name="connsiteY12" fmla="*/ 131804 h 221257"/>
              <a:gd name="connsiteX13" fmla="*/ 764985 w 1288078"/>
              <a:gd name="connsiteY13" fmla="*/ 197103 h 221257"/>
              <a:gd name="connsiteX14" fmla="*/ 897187 w 1288078"/>
              <a:gd name="connsiteY14" fmla="*/ 219137 h 221257"/>
              <a:gd name="connsiteX15" fmla="*/ 941255 w 1288078"/>
              <a:gd name="connsiteY15" fmla="*/ 219137 h 221257"/>
              <a:gd name="connsiteX16" fmla="*/ 1029390 w 1288078"/>
              <a:gd name="connsiteY16" fmla="*/ 208120 h 221257"/>
              <a:gd name="connsiteX17" fmla="*/ 1117525 w 1288078"/>
              <a:gd name="connsiteY17" fmla="*/ 197103 h 221257"/>
              <a:gd name="connsiteX18" fmla="*/ 1227693 w 1288078"/>
              <a:gd name="connsiteY18" fmla="*/ 175070 h 221257"/>
              <a:gd name="connsiteX19" fmla="*/ 1282778 w 1288078"/>
              <a:gd name="connsiteY19" fmla="*/ 164053 h 221257"/>
              <a:gd name="connsiteX20" fmla="*/ 1282778 w 1288078"/>
              <a:gd name="connsiteY20" fmla="*/ 153036 h 221257"/>
              <a:gd name="connsiteX0" fmla="*/ 0 w 1288078"/>
              <a:gd name="connsiteY0" fmla="*/ 0 h 223745"/>
              <a:gd name="connsiteX1" fmla="*/ 59626 w 1288078"/>
              <a:gd name="connsiteY1" fmla="*/ 165253 h 223745"/>
              <a:gd name="connsiteX2" fmla="*/ 111822 w 1288078"/>
              <a:gd name="connsiteY2" fmla="*/ 146527 h 223745"/>
              <a:gd name="connsiteX3" fmla="*/ 168420 w 1288078"/>
              <a:gd name="connsiteY3" fmla="*/ 27848 h 223745"/>
              <a:gd name="connsiteX4" fmla="*/ 228326 w 1288078"/>
              <a:gd name="connsiteY4" fmla="*/ 155037 h 223745"/>
              <a:gd name="connsiteX5" fmla="*/ 273908 w 1288078"/>
              <a:gd name="connsiteY5" fmla="*/ 214124 h 223745"/>
              <a:gd name="connsiteX6" fmla="*/ 347998 w 1288078"/>
              <a:gd name="connsiteY6" fmla="*/ 129297 h 223745"/>
              <a:gd name="connsiteX7" fmla="*/ 379395 w 1288078"/>
              <a:gd name="connsiteY7" fmla="*/ 86935 h 223745"/>
              <a:gd name="connsiteX8" fmla="*/ 420434 w 1288078"/>
              <a:gd name="connsiteY8" fmla="*/ 130601 h 223745"/>
              <a:gd name="connsiteX9" fmla="*/ 475519 w 1288078"/>
              <a:gd name="connsiteY9" fmla="*/ 162451 h 223745"/>
              <a:gd name="connsiteX10" fmla="*/ 544787 w 1288078"/>
              <a:gd name="connsiteY10" fmla="*/ 150634 h 223745"/>
              <a:gd name="connsiteX11" fmla="*/ 632783 w 1288078"/>
              <a:gd name="connsiteY11" fmla="*/ 153036 h 223745"/>
              <a:gd name="connsiteX12" fmla="*/ 697510 w 1288078"/>
              <a:gd name="connsiteY12" fmla="*/ 131804 h 223745"/>
              <a:gd name="connsiteX13" fmla="*/ 777656 w 1288078"/>
              <a:gd name="connsiteY13" fmla="*/ 162852 h 223745"/>
              <a:gd name="connsiteX14" fmla="*/ 897187 w 1288078"/>
              <a:gd name="connsiteY14" fmla="*/ 219137 h 223745"/>
              <a:gd name="connsiteX15" fmla="*/ 941255 w 1288078"/>
              <a:gd name="connsiteY15" fmla="*/ 219137 h 223745"/>
              <a:gd name="connsiteX16" fmla="*/ 1029390 w 1288078"/>
              <a:gd name="connsiteY16" fmla="*/ 208120 h 223745"/>
              <a:gd name="connsiteX17" fmla="*/ 1117525 w 1288078"/>
              <a:gd name="connsiteY17" fmla="*/ 197103 h 223745"/>
              <a:gd name="connsiteX18" fmla="*/ 1227693 w 1288078"/>
              <a:gd name="connsiteY18" fmla="*/ 175070 h 223745"/>
              <a:gd name="connsiteX19" fmla="*/ 1282778 w 1288078"/>
              <a:gd name="connsiteY19" fmla="*/ 164053 h 223745"/>
              <a:gd name="connsiteX20" fmla="*/ 1282778 w 1288078"/>
              <a:gd name="connsiteY20" fmla="*/ 153036 h 223745"/>
              <a:gd name="connsiteX0" fmla="*/ 0 w 1288078"/>
              <a:gd name="connsiteY0" fmla="*/ 0 h 221678"/>
              <a:gd name="connsiteX1" fmla="*/ 59626 w 1288078"/>
              <a:gd name="connsiteY1" fmla="*/ 165253 h 221678"/>
              <a:gd name="connsiteX2" fmla="*/ 111822 w 1288078"/>
              <a:gd name="connsiteY2" fmla="*/ 146527 h 221678"/>
              <a:gd name="connsiteX3" fmla="*/ 168420 w 1288078"/>
              <a:gd name="connsiteY3" fmla="*/ 27848 h 221678"/>
              <a:gd name="connsiteX4" fmla="*/ 228326 w 1288078"/>
              <a:gd name="connsiteY4" fmla="*/ 155037 h 221678"/>
              <a:gd name="connsiteX5" fmla="*/ 273908 w 1288078"/>
              <a:gd name="connsiteY5" fmla="*/ 214124 h 221678"/>
              <a:gd name="connsiteX6" fmla="*/ 347998 w 1288078"/>
              <a:gd name="connsiteY6" fmla="*/ 129297 h 221678"/>
              <a:gd name="connsiteX7" fmla="*/ 379395 w 1288078"/>
              <a:gd name="connsiteY7" fmla="*/ 86935 h 221678"/>
              <a:gd name="connsiteX8" fmla="*/ 420434 w 1288078"/>
              <a:gd name="connsiteY8" fmla="*/ 130601 h 221678"/>
              <a:gd name="connsiteX9" fmla="*/ 475519 w 1288078"/>
              <a:gd name="connsiteY9" fmla="*/ 162451 h 221678"/>
              <a:gd name="connsiteX10" fmla="*/ 544787 w 1288078"/>
              <a:gd name="connsiteY10" fmla="*/ 150634 h 221678"/>
              <a:gd name="connsiteX11" fmla="*/ 632783 w 1288078"/>
              <a:gd name="connsiteY11" fmla="*/ 153036 h 221678"/>
              <a:gd name="connsiteX12" fmla="*/ 697510 w 1288078"/>
              <a:gd name="connsiteY12" fmla="*/ 131804 h 221678"/>
              <a:gd name="connsiteX13" fmla="*/ 777656 w 1288078"/>
              <a:gd name="connsiteY13" fmla="*/ 162852 h 221678"/>
              <a:gd name="connsiteX14" fmla="*/ 887684 w 1288078"/>
              <a:gd name="connsiteY14" fmla="*/ 150634 h 221678"/>
              <a:gd name="connsiteX15" fmla="*/ 941255 w 1288078"/>
              <a:gd name="connsiteY15" fmla="*/ 219137 h 221678"/>
              <a:gd name="connsiteX16" fmla="*/ 1029390 w 1288078"/>
              <a:gd name="connsiteY16" fmla="*/ 208120 h 221678"/>
              <a:gd name="connsiteX17" fmla="*/ 1117525 w 1288078"/>
              <a:gd name="connsiteY17" fmla="*/ 197103 h 221678"/>
              <a:gd name="connsiteX18" fmla="*/ 1227693 w 1288078"/>
              <a:gd name="connsiteY18" fmla="*/ 175070 h 221678"/>
              <a:gd name="connsiteX19" fmla="*/ 1282778 w 1288078"/>
              <a:gd name="connsiteY19" fmla="*/ 164053 h 221678"/>
              <a:gd name="connsiteX20" fmla="*/ 1282778 w 1288078"/>
              <a:gd name="connsiteY20" fmla="*/ 153036 h 221678"/>
              <a:gd name="connsiteX0" fmla="*/ 0 w 1288078"/>
              <a:gd name="connsiteY0" fmla="*/ 0 h 214508"/>
              <a:gd name="connsiteX1" fmla="*/ 59626 w 1288078"/>
              <a:gd name="connsiteY1" fmla="*/ 165253 h 214508"/>
              <a:gd name="connsiteX2" fmla="*/ 111822 w 1288078"/>
              <a:gd name="connsiteY2" fmla="*/ 146527 h 214508"/>
              <a:gd name="connsiteX3" fmla="*/ 168420 w 1288078"/>
              <a:gd name="connsiteY3" fmla="*/ 27848 h 214508"/>
              <a:gd name="connsiteX4" fmla="*/ 228326 w 1288078"/>
              <a:gd name="connsiteY4" fmla="*/ 155037 h 214508"/>
              <a:gd name="connsiteX5" fmla="*/ 273908 w 1288078"/>
              <a:gd name="connsiteY5" fmla="*/ 214124 h 214508"/>
              <a:gd name="connsiteX6" fmla="*/ 347998 w 1288078"/>
              <a:gd name="connsiteY6" fmla="*/ 129297 h 214508"/>
              <a:gd name="connsiteX7" fmla="*/ 379395 w 1288078"/>
              <a:gd name="connsiteY7" fmla="*/ 86935 h 214508"/>
              <a:gd name="connsiteX8" fmla="*/ 420434 w 1288078"/>
              <a:gd name="connsiteY8" fmla="*/ 130601 h 214508"/>
              <a:gd name="connsiteX9" fmla="*/ 475519 w 1288078"/>
              <a:gd name="connsiteY9" fmla="*/ 162451 h 214508"/>
              <a:gd name="connsiteX10" fmla="*/ 544787 w 1288078"/>
              <a:gd name="connsiteY10" fmla="*/ 150634 h 214508"/>
              <a:gd name="connsiteX11" fmla="*/ 632783 w 1288078"/>
              <a:gd name="connsiteY11" fmla="*/ 153036 h 214508"/>
              <a:gd name="connsiteX12" fmla="*/ 697510 w 1288078"/>
              <a:gd name="connsiteY12" fmla="*/ 131804 h 214508"/>
              <a:gd name="connsiteX13" fmla="*/ 777656 w 1288078"/>
              <a:gd name="connsiteY13" fmla="*/ 162852 h 214508"/>
              <a:gd name="connsiteX14" fmla="*/ 887684 w 1288078"/>
              <a:gd name="connsiteY14" fmla="*/ 150634 h 214508"/>
              <a:gd name="connsiteX15" fmla="*/ 960261 w 1288078"/>
              <a:gd name="connsiteY15" fmla="*/ 150634 h 214508"/>
              <a:gd name="connsiteX16" fmla="*/ 1029390 w 1288078"/>
              <a:gd name="connsiteY16" fmla="*/ 208120 h 214508"/>
              <a:gd name="connsiteX17" fmla="*/ 1117525 w 1288078"/>
              <a:gd name="connsiteY17" fmla="*/ 197103 h 214508"/>
              <a:gd name="connsiteX18" fmla="*/ 1227693 w 1288078"/>
              <a:gd name="connsiteY18" fmla="*/ 175070 h 214508"/>
              <a:gd name="connsiteX19" fmla="*/ 1282778 w 1288078"/>
              <a:gd name="connsiteY19" fmla="*/ 164053 h 214508"/>
              <a:gd name="connsiteX20" fmla="*/ 1282778 w 1288078"/>
              <a:gd name="connsiteY20" fmla="*/ 153036 h 214508"/>
              <a:gd name="connsiteX0" fmla="*/ 0 w 1288078"/>
              <a:gd name="connsiteY0" fmla="*/ 0 h 214508"/>
              <a:gd name="connsiteX1" fmla="*/ 59626 w 1288078"/>
              <a:gd name="connsiteY1" fmla="*/ 165253 h 214508"/>
              <a:gd name="connsiteX2" fmla="*/ 111822 w 1288078"/>
              <a:gd name="connsiteY2" fmla="*/ 146527 h 214508"/>
              <a:gd name="connsiteX3" fmla="*/ 168420 w 1288078"/>
              <a:gd name="connsiteY3" fmla="*/ 27848 h 214508"/>
              <a:gd name="connsiteX4" fmla="*/ 228326 w 1288078"/>
              <a:gd name="connsiteY4" fmla="*/ 155037 h 214508"/>
              <a:gd name="connsiteX5" fmla="*/ 273908 w 1288078"/>
              <a:gd name="connsiteY5" fmla="*/ 214124 h 214508"/>
              <a:gd name="connsiteX6" fmla="*/ 347998 w 1288078"/>
              <a:gd name="connsiteY6" fmla="*/ 129297 h 214508"/>
              <a:gd name="connsiteX7" fmla="*/ 379395 w 1288078"/>
              <a:gd name="connsiteY7" fmla="*/ 86935 h 214508"/>
              <a:gd name="connsiteX8" fmla="*/ 420434 w 1288078"/>
              <a:gd name="connsiteY8" fmla="*/ 130601 h 214508"/>
              <a:gd name="connsiteX9" fmla="*/ 475519 w 1288078"/>
              <a:gd name="connsiteY9" fmla="*/ 162451 h 214508"/>
              <a:gd name="connsiteX10" fmla="*/ 544787 w 1288078"/>
              <a:gd name="connsiteY10" fmla="*/ 150634 h 214508"/>
              <a:gd name="connsiteX11" fmla="*/ 632783 w 1288078"/>
              <a:gd name="connsiteY11" fmla="*/ 153036 h 214508"/>
              <a:gd name="connsiteX12" fmla="*/ 697510 w 1288078"/>
              <a:gd name="connsiteY12" fmla="*/ 131804 h 214508"/>
              <a:gd name="connsiteX13" fmla="*/ 777656 w 1288078"/>
              <a:gd name="connsiteY13" fmla="*/ 162852 h 214508"/>
              <a:gd name="connsiteX14" fmla="*/ 887684 w 1288078"/>
              <a:gd name="connsiteY14" fmla="*/ 150634 h 214508"/>
              <a:gd name="connsiteX15" fmla="*/ 960261 w 1288078"/>
              <a:gd name="connsiteY15" fmla="*/ 150634 h 214508"/>
              <a:gd name="connsiteX16" fmla="*/ 1023055 w 1288078"/>
              <a:gd name="connsiteY16" fmla="*/ 116783 h 214508"/>
              <a:gd name="connsiteX17" fmla="*/ 1117525 w 1288078"/>
              <a:gd name="connsiteY17" fmla="*/ 197103 h 214508"/>
              <a:gd name="connsiteX18" fmla="*/ 1227693 w 1288078"/>
              <a:gd name="connsiteY18" fmla="*/ 175070 h 214508"/>
              <a:gd name="connsiteX19" fmla="*/ 1282778 w 1288078"/>
              <a:gd name="connsiteY19" fmla="*/ 164053 h 214508"/>
              <a:gd name="connsiteX20" fmla="*/ 1282778 w 1288078"/>
              <a:gd name="connsiteY20" fmla="*/ 153036 h 214508"/>
              <a:gd name="connsiteX0" fmla="*/ 0 w 1288078"/>
              <a:gd name="connsiteY0" fmla="*/ 0 h 214508"/>
              <a:gd name="connsiteX1" fmla="*/ 59626 w 1288078"/>
              <a:gd name="connsiteY1" fmla="*/ 165253 h 214508"/>
              <a:gd name="connsiteX2" fmla="*/ 111822 w 1288078"/>
              <a:gd name="connsiteY2" fmla="*/ 146527 h 214508"/>
              <a:gd name="connsiteX3" fmla="*/ 168420 w 1288078"/>
              <a:gd name="connsiteY3" fmla="*/ 27848 h 214508"/>
              <a:gd name="connsiteX4" fmla="*/ 228326 w 1288078"/>
              <a:gd name="connsiteY4" fmla="*/ 155037 h 214508"/>
              <a:gd name="connsiteX5" fmla="*/ 273908 w 1288078"/>
              <a:gd name="connsiteY5" fmla="*/ 214124 h 214508"/>
              <a:gd name="connsiteX6" fmla="*/ 347998 w 1288078"/>
              <a:gd name="connsiteY6" fmla="*/ 129297 h 214508"/>
              <a:gd name="connsiteX7" fmla="*/ 379395 w 1288078"/>
              <a:gd name="connsiteY7" fmla="*/ 86935 h 214508"/>
              <a:gd name="connsiteX8" fmla="*/ 420434 w 1288078"/>
              <a:gd name="connsiteY8" fmla="*/ 130601 h 214508"/>
              <a:gd name="connsiteX9" fmla="*/ 475519 w 1288078"/>
              <a:gd name="connsiteY9" fmla="*/ 162451 h 214508"/>
              <a:gd name="connsiteX10" fmla="*/ 544787 w 1288078"/>
              <a:gd name="connsiteY10" fmla="*/ 150634 h 214508"/>
              <a:gd name="connsiteX11" fmla="*/ 632783 w 1288078"/>
              <a:gd name="connsiteY11" fmla="*/ 153036 h 214508"/>
              <a:gd name="connsiteX12" fmla="*/ 697510 w 1288078"/>
              <a:gd name="connsiteY12" fmla="*/ 131804 h 214508"/>
              <a:gd name="connsiteX13" fmla="*/ 777656 w 1288078"/>
              <a:gd name="connsiteY13" fmla="*/ 162852 h 214508"/>
              <a:gd name="connsiteX14" fmla="*/ 887684 w 1288078"/>
              <a:gd name="connsiteY14" fmla="*/ 150634 h 214508"/>
              <a:gd name="connsiteX15" fmla="*/ 960261 w 1288078"/>
              <a:gd name="connsiteY15" fmla="*/ 150634 h 214508"/>
              <a:gd name="connsiteX16" fmla="*/ 1023055 w 1288078"/>
              <a:gd name="connsiteY16" fmla="*/ 116783 h 214508"/>
              <a:gd name="connsiteX17" fmla="*/ 1133364 w 1288078"/>
              <a:gd name="connsiteY17" fmla="*/ 157143 h 214508"/>
              <a:gd name="connsiteX18" fmla="*/ 1227693 w 1288078"/>
              <a:gd name="connsiteY18" fmla="*/ 175070 h 214508"/>
              <a:gd name="connsiteX19" fmla="*/ 1282778 w 1288078"/>
              <a:gd name="connsiteY19" fmla="*/ 164053 h 214508"/>
              <a:gd name="connsiteX20" fmla="*/ 1282778 w 1288078"/>
              <a:gd name="connsiteY20" fmla="*/ 153036 h 214508"/>
              <a:gd name="connsiteX0" fmla="*/ 0 w 1285820"/>
              <a:gd name="connsiteY0" fmla="*/ 0 h 214508"/>
              <a:gd name="connsiteX1" fmla="*/ 59626 w 1285820"/>
              <a:gd name="connsiteY1" fmla="*/ 165253 h 214508"/>
              <a:gd name="connsiteX2" fmla="*/ 111822 w 1285820"/>
              <a:gd name="connsiteY2" fmla="*/ 146527 h 214508"/>
              <a:gd name="connsiteX3" fmla="*/ 168420 w 1285820"/>
              <a:gd name="connsiteY3" fmla="*/ 27848 h 214508"/>
              <a:gd name="connsiteX4" fmla="*/ 228326 w 1285820"/>
              <a:gd name="connsiteY4" fmla="*/ 155037 h 214508"/>
              <a:gd name="connsiteX5" fmla="*/ 273908 w 1285820"/>
              <a:gd name="connsiteY5" fmla="*/ 214124 h 214508"/>
              <a:gd name="connsiteX6" fmla="*/ 347998 w 1285820"/>
              <a:gd name="connsiteY6" fmla="*/ 129297 h 214508"/>
              <a:gd name="connsiteX7" fmla="*/ 379395 w 1285820"/>
              <a:gd name="connsiteY7" fmla="*/ 86935 h 214508"/>
              <a:gd name="connsiteX8" fmla="*/ 420434 w 1285820"/>
              <a:gd name="connsiteY8" fmla="*/ 130601 h 214508"/>
              <a:gd name="connsiteX9" fmla="*/ 475519 w 1285820"/>
              <a:gd name="connsiteY9" fmla="*/ 162451 h 214508"/>
              <a:gd name="connsiteX10" fmla="*/ 544787 w 1285820"/>
              <a:gd name="connsiteY10" fmla="*/ 150634 h 214508"/>
              <a:gd name="connsiteX11" fmla="*/ 632783 w 1285820"/>
              <a:gd name="connsiteY11" fmla="*/ 153036 h 214508"/>
              <a:gd name="connsiteX12" fmla="*/ 697510 w 1285820"/>
              <a:gd name="connsiteY12" fmla="*/ 131804 h 214508"/>
              <a:gd name="connsiteX13" fmla="*/ 777656 w 1285820"/>
              <a:gd name="connsiteY13" fmla="*/ 162852 h 214508"/>
              <a:gd name="connsiteX14" fmla="*/ 887684 w 1285820"/>
              <a:gd name="connsiteY14" fmla="*/ 150634 h 214508"/>
              <a:gd name="connsiteX15" fmla="*/ 960261 w 1285820"/>
              <a:gd name="connsiteY15" fmla="*/ 150634 h 214508"/>
              <a:gd name="connsiteX16" fmla="*/ 1023055 w 1285820"/>
              <a:gd name="connsiteY16" fmla="*/ 116783 h 214508"/>
              <a:gd name="connsiteX17" fmla="*/ 1133364 w 1285820"/>
              <a:gd name="connsiteY17" fmla="*/ 157143 h 214508"/>
              <a:gd name="connsiteX18" fmla="*/ 1227693 w 1285820"/>
              <a:gd name="connsiteY18" fmla="*/ 175070 h 214508"/>
              <a:gd name="connsiteX19" fmla="*/ 1282778 w 1285820"/>
              <a:gd name="connsiteY19" fmla="*/ 164053 h 214508"/>
              <a:gd name="connsiteX20" fmla="*/ 1273276 w 1285820"/>
              <a:gd name="connsiteY20" fmla="*/ 101660 h 214508"/>
              <a:gd name="connsiteX0" fmla="*/ 0 w 1285820"/>
              <a:gd name="connsiteY0" fmla="*/ 0 h 214508"/>
              <a:gd name="connsiteX1" fmla="*/ 59626 w 1285820"/>
              <a:gd name="connsiteY1" fmla="*/ 165253 h 214508"/>
              <a:gd name="connsiteX2" fmla="*/ 111822 w 1285820"/>
              <a:gd name="connsiteY2" fmla="*/ 146527 h 214508"/>
              <a:gd name="connsiteX3" fmla="*/ 168420 w 1285820"/>
              <a:gd name="connsiteY3" fmla="*/ 27848 h 214508"/>
              <a:gd name="connsiteX4" fmla="*/ 228326 w 1285820"/>
              <a:gd name="connsiteY4" fmla="*/ 155037 h 214508"/>
              <a:gd name="connsiteX5" fmla="*/ 273908 w 1285820"/>
              <a:gd name="connsiteY5" fmla="*/ 214124 h 214508"/>
              <a:gd name="connsiteX6" fmla="*/ 347998 w 1285820"/>
              <a:gd name="connsiteY6" fmla="*/ 129297 h 214508"/>
              <a:gd name="connsiteX7" fmla="*/ 379395 w 1285820"/>
              <a:gd name="connsiteY7" fmla="*/ 86935 h 214508"/>
              <a:gd name="connsiteX8" fmla="*/ 420434 w 1285820"/>
              <a:gd name="connsiteY8" fmla="*/ 130601 h 214508"/>
              <a:gd name="connsiteX9" fmla="*/ 475519 w 1285820"/>
              <a:gd name="connsiteY9" fmla="*/ 162451 h 214508"/>
              <a:gd name="connsiteX10" fmla="*/ 544787 w 1285820"/>
              <a:gd name="connsiteY10" fmla="*/ 150634 h 214508"/>
              <a:gd name="connsiteX11" fmla="*/ 632783 w 1285820"/>
              <a:gd name="connsiteY11" fmla="*/ 153036 h 214508"/>
              <a:gd name="connsiteX12" fmla="*/ 697510 w 1285820"/>
              <a:gd name="connsiteY12" fmla="*/ 131804 h 214508"/>
              <a:gd name="connsiteX13" fmla="*/ 777656 w 1285820"/>
              <a:gd name="connsiteY13" fmla="*/ 162852 h 214508"/>
              <a:gd name="connsiteX14" fmla="*/ 887684 w 1285820"/>
              <a:gd name="connsiteY14" fmla="*/ 150634 h 214508"/>
              <a:gd name="connsiteX15" fmla="*/ 960261 w 1285820"/>
              <a:gd name="connsiteY15" fmla="*/ 150634 h 214508"/>
              <a:gd name="connsiteX16" fmla="*/ 1023055 w 1285820"/>
              <a:gd name="connsiteY16" fmla="*/ 116783 h 214508"/>
              <a:gd name="connsiteX17" fmla="*/ 1085849 w 1285820"/>
              <a:gd name="connsiteY17" fmla="*/ 168560 h 214508"/>
              <a:gd name="connsiteX18" fmla="*/ 1227693 w 1285820"/>
              <a:gd name="connsiteY18" fmla="*/ 175070 h 214508"/>
              <a:gd name="connsiteX19" fmla="*/ 1282778 w 1285820"/>
              <a:gd name="connsiteY19" fmla="*/ 164053 h 214508"/>
              <a:gd name="connsiteX20" fmla="*/ 1273276 w 1285820"/>
              <a:gd name="connsiteY20" fmla="*/ 101660 h 214508"/>
              <a:gd name="connsiteX0" fmla="*/ 0 w 1274336"/>
              <a:gd name="connsiteY0" fmla="*/ 0 h 214508"/>
              <a:gd name="connsiteX1" fmla="*/ 59626 w 1274336"/>
              <a:gd name="connsiteY1" fmla="*/ 165253 h 214508"/>
              <a:gd name="connsiteX2" fmla="*/ 111822 w 1274336"/>
              <a:gd name="connsiteY2" fmla="*/ 146527 h 214508"/>
              <a:gd name="connsiteX3" fmla="*/ 168420 w 1274336"/>
              <a:gd name="connsiteY3" fmla="*/ 27848 h 214508"/>
              <a:gd name="connsiteX4" fmla="*/ 228326 w 1274336"/>
              <a:gd name="connsiteY4" fmla="*/ 155037 h 214508"/>
              <a:gd name="connsiteX5" fmla="*/ 273908 w 1274336"/>
              <a:gd name="connsiteY5" fmla="*/ 214124 h 214508"/>
              <a:gd name="connsiteX6" fmla="*/ 347998 w 1274336"/>
              <a:gd name="connsiteY6" fmla="*/ 129297 h 214508"/>
              <a:gd name="connsiteX7" fmla="*/ 379395 w 1274336"/>
              <a:gd name="connsiteY7" fmla="*/ 86935 h 214508"/>
              <a:gd name="connsiteX8" fmla="*/ 420434 w 1274336"/>
              <a:gd name="connsiteY8" fmla="*/ 130601 h 214508"/>
              <a:gd name="connsiteX9" fmla="*/ 475519 w 1274336"/>
              <a:gd name="connsiteY9" fmla="*/ 162451 h 214508"/>
              <a:gd name="connsiteX10" fmla="*/ 544787 w 1274336"/>
              <a:gd name="connsiteY10" fmla="*/ 150634 h 214508"/>
              <a:gd name="connsiteX11" fmla="*/ 632783 w 1274336"/>
              <a:gd name="connsiteY11" fmla="*/ 153036 h 214508"/>
              <a:gd name="connsiteX12" fmla="*/ 697510 w 1274336"/>
              <a:gd name="connsiteY12" fmla="*/ 131804 h 214508"/>
              <a:gd name="connsiteX13" fmla="*/ 777656 w 1274336"/>
              <a:gd name="connsiteY13" fmla="*/ 162852 h 214508"/>
              <a:gd name="connsiteX14" fmla="*/ 887684 w 1274336"/>
              <a:gd name="connsiteY14" fmla="*/ 150634 h 214508"/>
              <a:gd name="connsiteX15" fmla="*/ 960261 w 1274336"/>
              <a:gd name="connsiteY15" fmla="*/ 150634 h 214508"/>
              <a:gd name="connsiteX16" fmla="*/ 1023055 w 1274336"/>
              <a:gd name="connsiteY16" fmla="*/ 116783 h 214508"/>
              <a:gd name="connsiteX17" fmla="*/ 1085849 w 1274336"/>
              <a:gd name="connsiteY17" fmla="*/ 168560 h 214508"/>
              <a:gd name="connsiteX18" fmla="*/ 1227693 w 1274336"/>
              <a:gd name="connsiteY18" fmla="*/ 175070 h 214508"/>
              <a:gd name="connsiteX19" fmla="*/ 1257437 w 1274336"/>
              <a:gd name="connsiteY19" fmla="*/ 158344 h 214508"/>
              <a:gd name="connsiteX20" fmla="*/ 1273276 w 1274336"/>
              <a:gd name="connsiteY20" fmla="*/ 101660 h 214508"/>
              <a:gd name="connsiteX0" fmla="*/ 0 w 1274336"/>
              <a:gd name="connsiteY0" fmla="*/ 0 h 214508"/>
              <a:gd name="connsiteX1" fmla="*/ 59626 w 1274336"/>
              <a:gd name="connsiteY1" fmla="*/ 165253 h 214508"/>
              <a:gd name="connsiteX2" fmla="*/ 111822 w 1274336"/>
              <a:gd name="connsiteY2" fmla="*/ 146527 h 214508"/>
              <a:gd name="connsiteX3" fmla="*/ 168420 w 1274336"/>
              <a:gd name="connsiteY3" fmla="*/ 27848 h 214508"/>
              <a:gd name="connsiteX4" fmla="*/ 228326 w 1274336"/>
              <a:gd name="connsiteY4" fmla="*/ 155037 h 214508"/>
              <a:gd name="connsiteX5" fmla="*/ 273908 w 1274336"/>
              <a:gd name="connsiteY5" fmla="*/ 214124 h 214508"/>
              <a:gd name="connsiteX6" fmla="*/ 347998 w 1274336"/>
              <a:gd name="connsiteY6" fmla="*/ 129297 h 214508"/>
              <a:gd name="connsiteX7" fmla="*/ 379395 w 1274336"/>
              <a:gd name="connsiteY7" fmla="*/ 86935 h 214508"/>
              <a:gd name="connsiteX8" fmla="*/ 420434 w 1274336"/>
              <a:gd name="connsiteY8" fmla="*/ 130601 h 214508"/>
              <a:gd name="connsiteX9" fmla="*/ 475519 w 1274336"/>
              <a:gd name="connsiteY9" fmla="*/ 162451 h 214508"/>
              <a:gd name="connsiteX10" fmla="*/ 544787 w 1274336"/>
              <a:gd name="connsiteY10" fmla="*/ 150634 h 214508"/>
              <a:gd name="connsiteX11" fmla="*/ 632783 w 1274336"/>
              <a:gd name="connsiteY11" fmla="*/ 153036 h 214508"/>
              <a:gd name="connsiteX12" fmla="*/ 697510 w 1274336"/>
              <a:gd name="connsiteY12" fmla="*/ 131804 h 214508"/>
              <a:gd name="connsiteX13" fmla="*/ 777656 w 1274336"/>
              <a:gd name="connsiteY13" fmla="*/ 162852 h 214508"/>
              <a:gd name="connsiteX14" fmla="*/ 887684 w 1274336"/>
              <a:gd name="connsiteY14" fmla="*/ 150634 h 214508"/>
              <a:gd name="connsiteX15" fmla="*/ 960261 w 1274336"/>
              <a:gd name="connsiteY15" fmla="*/ 150634 h 214508"/>
              <a:gd name="connsiteX16" fmla="*/ 1023055 w 1274336"/>
              <a:gd name="connsiteY16" fmla="*/ 116783 h 214508"/>
              <a:gd name="connsiteX17" fmla="*/ 1085849 w 1274336"/>
              <a:gd name="connsiteY17" fmla="*/ 168560 h 214508"/>
              <a:gd name="connsiteX18" fmla="*/ 1199184 w 1274336"/>
              <a:gd name="connsiteY18" fmla="*/ 175070 h 214508"/>
              <a:gd name="connsiteX19" fmla="*/ 1257437 w 1274336"/>
              <a:gd name="connsiteY19" fmla="*/ 158344 h 214508"/>
              <a:gd name="connsiteX20" fmla="*/ 1273276 w 1274336"/>
              <a:gd name="connsiteY20" fmla="*/ 101660 h 21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74336" h="214508">
                <a:moveTo>
                  <a:pt x="0" y="0"/>
                </a:moveTo>
                <a:cubicBezTo>
                  <a:pt x="35805" y="65183"/>
                  <a:pt x="40989" y="140832"/>
                  <a:pt x="59626" y="165253"/>
                </a:cubicBezTo>
                <a:cubicBezTo>
                  <a:pt x="78263" y="189674"/>
                  <a:pt x="93690" y="169428"/>
                  <a:pt x="111822" y="146527"/>
                </a:cubicBezTo>
                <a:cubicBezTo>
                  <a:pt x="129954" y="123626"/>
                  <a:pt x="149003" y="26430"/>
                  <a:pt x="168420" y="27848"/>
                </a:cubicBezTo>
                <a:cubicBezTo>
                  <a:pt x="187837" y="29266"/>
                  <a:pt x="210745" y="123991"/>
                  <a:pt x="228326" y="155037"/>
                </a:cubicBezTo>
                <a:cubicBezTo>
                  <a:pt x="245907" y="186083"/>
                  <a:pt x="253963" y="218414"/>
                  <a:pt x="273908" y="214124"/>
                </a:cubicBezTo>
                <a:cubicBezTo>
                  <a:pt x="293853" y="209834"/>
                  <a:pt x="330417" y="150495"/>
                  <a:pt x="347998" y="129297"/>
                </a:cubicBezTo>
                <a:cubicBezTo>
                  <a:pt x="365579" y="108099"/>
                  <a:pt x="367322" y="86718"/>
                  <a:pt x="379395" y="86935"/>
                </a:cubicBezTo>
                <a:cubicBezTo>
                  <a:pt x="391468" y="87152"/>
                  <a:pt x="404413" y="118015"/>
                  <a:pt x="420434" y="130601"/>
                </a:cubicBezTo>
                <a:cubicBezTo>
                  <a:pt x="436455" y="143187"/>
                  <a:pt x="454794" y="159112"/>
                  <a:pt x="475519" y="162451"/>
                </a:cubicBezTo>
                <a:cubicBezTo>
                  <a:pt x="496245" y="165790"/>
                  <a:pt x="518576" y="152203"/>
                  <a:pt x="544787" y="150634"/>
                </a:cubicBezTo>
                <a:cubicBezTo>
                  <a:pt x="570998" y="149065"/>
                  <a:pt x="607329" y="156174"/>
                  <a:pt x="632783" y="153036"/>
                </a:cubicBezTo>
                <a:cubicBezTo>
                  <a:pt x="658237" y="149898"/>
                  <a:pt x="673364" y="130168"/>
                  <a:pt x="697510" y="131804"/>
                </a:cubicBezTo>
                <a:cubicBezTo>
                  <a:pt x="721656" y="133440"/>
                  <a:pt x="745960" y="159714"/>
                  <a:pt x="777656" y="162852"/>
                </a:cubicBezTo>
                <a:cubicBezTo>
                  <a:pt x="809352" y="165990"/>
                  <a:pt x="857250" y="152670"/>
                  <a:pt x="887684" y="150634"/>
                </a:cubicBezTo>
                <a:cubicBezTo>
                  <a:pt x="918118" y="148598"/>
                  <a:pt x="937699" y="156276"/>
                  <a:pt x="960261" y="150634"/>
                </a:cubicBezTo>
                <a:cubicBezTo>
                  <a:pt x="982823" y="144992"/>
                  <a:pt x="1002124" y="113795"/>
                  <a:pt x="1023055" y="116783"/>
                </a:cubicBezTo>
                <a:cubicBezTo>
                  <a:pt x="1043986" y="119771"/>
                  <a:pt x="1056494" y="158845"/>
                  <a:pt x="1085849" y="168560"/>
                </a:cubicBezTo>
                <a:cubicBezTo>
                  <a:pt x="1115204" y="178275"/>
                  <a:pt x="1170586" y="176773"/>
                  <a:pt x="1199184" y="175070"/>
                </a:cubicBezTo>
                <a:cubicBezTo>
                  <a:pt x="1227782" y="173367"/>
                  <a:pt x="1248256" y="162016"/>
                  <a:pt x="1257437" y="158344"/>
                </a:cubicBezTo>
                <a:cubicBezTo>
                  <a:pt x="1266618" y="154672"/>
                  <a:pt x="1277866" y="105332"/>
                  <a:pt x="1273276" y="101660"/>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CO"/>
          </a:p>
        </p:txBody>
      </p:sp>
      <p:sp>
        <p:nvSpPr>
          <p:cNvPr id="25" name="50 Forma libre"/>
          <p:cNvSpPr/>
          <p:nvPr/>
        </p:nvSpPr>
        <p:spPr>
          <a:xfrm>
            <a:off x="1373990" y="2242622"/>
            <a:ext cx="585084" cy="127487"/>
          </a:xfrm>
          <a:custGeom>
            <a:avLst/>
            <a:gdLst>
              <a:gd name="connsiteX0" fmla="*/ 0 w 2247441"/>
              <a:gd name="connsiteY0" fmla="*/ 0 h 135875"/>
              <a:gd name="connsiteX1" fmla="*/ 187286 w 2247441"/>
              <a:gd name="connsiteY1" fmla="*/ 88135 h 135875"/>
              <a:gd name="connsiteX2" fmla="*/ 264404 w 2247441"/>
              <a:gd name="connsiteY2" fmla="*/ 44068 h 135875"/>
              <a:gd name="connsiteX3" fmla="*/ 473725 w 2247441"/>
              <a:gd name="connsiteY3" fmla="*/ 110169 h 135875"/>
              <a:gd name="connsiteX4" fmla="*/ 683045 w 2247441"/>
              <a:gd name="connsiteY4" fmla="*/ 110169 h 135875"/>
              <a:gd name="connsiteX5" fmla="*/ 826265 w 2247441"/>
              <a:gd name="connsiteY5" fmla="*/ 132203 h 135875"/>
              <a:gd name="connsiteX6" fmla="*/ 1090670 w 2247441"/>
              <a:gd name="connsiteY6" fmla="*/ 132203 h 135875"/>
              <a:gd name="connsiteX7" fmla="*/ 1277956 w 2247441"/>
              <a:gd name="connsiteY7" fmla="*/ 110169 h 135875"/>
              <a:gd name="connsiteX8" fmla="*/ 1277956 w 2247441"/>
              <a:gd name="connsiteY8" fmla="*/ 110169 h 135875"/>
              <a:gd name="connsiteX9" fmla="*/ 1454226 w 2247441"/>
              <a:gd name="connsiteY9" fmla="*/ 44068 h 135875"/>
              <a:gd name="connsiteX10" fmla="*/ 1652530 w 2247441"/>
              <a:gd name="connsiteY10" fmla="*/ 22034 h 135875"/>
              <a:gd name="connsiteX11" fmla="*/ 1872867 w 2247441"/>
              <a:gd name="connsiteY11" fmla="*/ 55085 h 135875"/>
              <a:gd name="connsiteX12" fmla="*/ 2247441 w 2247441"/>
              <a:gd name="connsiteY12" fmla="*/ 11017 h 135875"/>
              <a:gd name="connsiteX13" fmla="*/ 2247441 w 2247441"/>
              <a:gd name="connsiteY13" fmla="*/ 11017 h 135875"/>
              <a:gd name="connsiteX0" fmla="*/ 0 w 2247441"/>
              <a:gd name="connsiteY0" fmla="*/ 0 h 132203"/>
              <a:gd name="connsiteX1" fmla="*/ 101879 w 2247441"/>
              <a:gd name="connsiteY1" fmla="*/ 93803 h 132203"/>
              <a:gd name="connsiteX2" fmla="*/ 264404 w 2247441"/>
              <a:gd name="connsiteY2" fmla="*/ 44068 h 132203"/>
              <a:gd name="connsiteX3" fmla="*/ 473725 w 2247441"/>
              <a:gd name="connsiteY3" fmla="*/ 110169 h 132203"/>
              <a:gd name="connsiteX4" fmla="*/ 683045 w 2247441"/>
              <a:gd name="connsiteY4" fmla="*/ 110169 h 132203"/>
              <a:gd name="connsiteX5" fmla="*/ 826265 w 2247441"/>
              <a:gd name="connsiteY5" fmla="*/ 132203 h 132203"/>
              <a:gd name="connsiteX6" fmla="*/ 1090670 w 2247441"/>
              <a:gd name="connsiteY6" fmla="*/ 132203 h 132203"/>
              <a:gd name="connsiteX7" fmla="*/ 1277956 w 2247441"/>
              <a:gd name="connsiteY7" fmla="*/ 110169 h 132203"/>
              <a:gd name="connsiteX8" fmla="*/ 1277956 w 2247441"/>
              <a:gd name="connsiteY8" fmla="*/ 110169 h 132203"/>
              <a:gd name="connsiteX9" fmla="*/ 1454226 w 2247441"/>
              <a:gd name="connsiteY9" fmla="*/ 44068 h 132203"/>
              <a:gd name="connsiteX10" fmla="*/ 1652530 w 2247441"/>
              <a:gd name="connsiteY10" fmla="*/ 22034 h 132203"/>
              <a:gd name="connsiteX11" fmla="*/ 1872867 w 2247441"/>
              <a:gd name="connsiteY11" fmla="*/ 55085 h 132203"/>
              <a:gd name="connsiteX12" fmla="*/ 2247441 w 2247441"/>
              <a:gd name="connsiteY12" fmla="*/ 11017 h 132203"/>
              <a:gd name="connsiteX13" fmla="*/ 2247441 w 2247441"/>
              <a:gd name="connsiteY13" fmla="*/ 11017 h 132203"/>
              <a:gd name="connsiteX0" fmla="*/ 0 w 2247441"/>
              <a:gd name="connsiteY0" fmla="*/ 0 h 132203"/>
              <a:gd name="connsiteX1" fmla="*/ 101879 w 2247441"/>
              <a:gd name="connsiteY1" fmla="*/ 93803 h 132203"/>
              <a:gd name="connsiteX2" fmla="*/ 264404 w 2247441"/>
              <a:gd name="connsiteY2" fmla="*/ 44068 h 132203"/>
              <a:gd name="connsiteX3" fmla="*/ 473725 w 2247441"/>
              <a:gd name="connsiteY3" fmla="*/ 110169 h 132203"/>
              <a:gd name="connsiteX4" fmla="*/ 683045 w 2247441"/>
              <a:gd name="connsiteY4" fmla="*/ 110169 h 132203"/>
              <a:gd name="connsiteX5" fmla="*/ 826265 w 2247441"/>
              <a:gd name="connsiteY5" fmla="*/ 132203 h 132203"/>
              <a:gd name="connsiteX6" fmla="*/ 1090670 w 2247441"/>
              <a:gd name="connsiteY6" fmla="*/ 132203 h 132203"/>
              <a:gd name="connsiteX7" fmla="*/ 1277956 w 2247441"/>
              <a:gd name="connsiteY7" fmla="*/ 110169 h 132203"/>
              <a:gd name="connsiteX8" fmla="*/ 1277956 w 2247441"/>
              <a:gd name="connsiteY8" fmla="*/ 110169 h 132203"/>
              <a:gd name="connsiteX9" fmla="*/ 1454226 w 2247441"/>
              <a:gd name="connsiteY9" fmla="*/ 44068 h 132203"/>
              <a:gd name="connsiteX10" fmla="*/ 1629755 w 2247441"/>
              <a:gd name="connsiteY10" fmla="*/ 61708 h 132203"/>
              <a:gd name="connsiteX11" fmla="*/ 1872867 w 2247441"/>
              <a:gd name="connsiteY11" fmla="*/ 55085 h 132203"/>
              <a:gd name="connsiteX12" fmla="*/ 2247441 w 2247441"/>
              <a:gd name="connsiteY12" fmla="*/ 11017 h 132203"/>
              <a:gd name="connsiteX13" fmla="*/ 2247441 w 2247441"/>
              <a:gd name="connsiteY13" fmla="*/ 11017 h 132203"/>
              <a:gd name="connsiteX0" fmla="*/ 0 w 2247441"/>
              <a:gd name="connsiteY0" fmla="*/ 0 h 132203"/>
              <a:gd name="connsiteX1" fmla="*/ 101879 w 2247441"/>
              <a:gd name="connsiteY1" fmla="*/ 93803 h 132203"/>
              <a:gd name="connsiteX2" fmla="*/ 264404 w 2247441"/>
              <a:gd name="connsiteY2" fmla="*/ 44068 h 132203"/>
              <a:gd name="connsiteX3" fmla="*/ 473725 w 2247441"/>
              <a:gd name="connsiteY3" fmla="*/ 110169 h 132203"/>
              <a:gd name="connsiteX4" fmla="*/ 683045 w 2247441"/>
              <a:gd name="connsiteY4" fmla="*/ 110169 h 132203"/>
              <a:gd name="connsiteX5" fmla="*/ 826265 w 2247441"/>
              <a:gd name="connsiteY5" fmla="*/ 132203 h 132203"/>
              <a:gd name="connsiteX6" fmla="*/ 1090670 w 2247441"/>
              <a:gd name="connsiteY6" fmla="*/ 132203 h 132203"/>
              <a:gd name="connsiteX7" fmla="*/ 1277956 w 2247441"/>
              <a:gd name="connsiteY7" fmla="*/ 110169 h 132203"/>
              <a:gd name="connsiteX8" fmla="*/ 1277956 w 2247441"/>
              <a:gd name="connsiteY8" fmla="*/ 110169 h 132203"/>
              <a:gd name="connsiteX9" fmla="*/ 1448533 w 2247441"/>
              <a:gd name="connsiteY9" fmla="*/ 83743 h 132203"/>
              <a:gd name="connsiteX10" fmla="*/ 1629755 w 2247441"/>
              <a:gd name="connsiteY10" fmla="*/ 61708 h 132203"/>
              <a:gd name="connsiteX11" fmla="*/ 1872867 w 2247441"/>
              <a:gd name="connsiteY11" fmla="*/ 55085 h 132203"/>
              <a:gd name="connsiteX12" fmla="*/ 2247441 w 2247441"/>
              <a:gd name="connsiteY12" fmla="*/ 11017 h 132203"/>
              <a:gd name="connsiteX13" fmla="*/ 2247441 w 2247441"/>
              <a:gd name="connsiteY13" fmla="*/ 11017 h 132203"/>
              <a:gd name="connsiteX0" fmla="*/ 0 w 2253135"/>
              <a:gd name="connsiteY0" fmla="*/ 0 h 132203"/>
              <a:gd name="connsiteX1" fmla="*/ 101879 w 2253135"/>
              <a:gd name="connsiteY1" fmla="*/ 93803 h 132203"/>
              <a:gd name="connsiteX2" fmla="*/ 264404 w 2253135"/>
              <a:gd name="connsiteY2" fmla="*/ 44068 h 132203"/>
              <a:gd name="connsiteX3" fmla="*/ 473725 w 2253135"/>
              <a:gd name="connsiteY3" fmla="*/ 110169 h 132203"/>
              <a:gd name="connsiteX4" fmla="*/ 683045 w 2253135"/>
              <a:gd name="connsiteY4" fmla="*/ 110169 h 132203"/>
              <a:gd name="connsiteX5" fmla="*/ 826265 w 2253135"/>
              <a:gd name="connsiteY5" fmla="*/ 132203 h 132203"/>
              <a:gd name="connsiteX6" fmla="*/ 1090670 w 2253135"/>
              <a:gd name="connsiteY6" fmla="*/ 132203 h 132203"/>
              <a:gd name="connsiteX7" fmla="*/ 1277956 w 2253135"/>
              <a:gd name="connsiteY7" fmla="*/ 110169 h 132203"/>
              <a:gd name="connsiteX8" fmla="*/ 1277956 w 2253135"/>
              <a:gd name="connsiteY8" fmla="*/ 110169 h 132203"/>
              <a:gd name="connsiteX9" fmla="*/ 1448533 w 2253135"/>
              <a:gd name="connsiteY9" fmla="*/ 83743 h 132203"/>
              <a:gd name="connsiteX10" fmla="*/ 1629755 w 2253135"/>
              <a:gd name="connsiteY10" fmla="*/ 61708 h 132203"/>
              <a:gd name="connsiteX11" fmla="*/ 1872867 w 2253135"/>
              <a:gd name="connsiteY11" fmla="*/ 55085 h 132203"/>
              <a:gd name="connsiteX12" fmla="*/ 2247441 w 2253135"/>
              <a:gd name="connsiteY12" fmla="*/ 11017 h 132203"/>
              <a:gd name="connsiteX13" fmla="*/ 2253135 w 2253135"/>
              <a:gd name="connsiteY13" fmla="*/ 45024 h 132203"/>
              <a:gd name="connsiteX0" fmla="*/ 0 w 2253135"/>
              <a:gd name="connsiteY0" fmla="*/ 0 h 134349"/>
              <a:gd name="connsiteX1" fmla="*/ 101879 w 2253135"/>
              <a:gd name="connsiteY1" fmla="*/ 93803 h 134349"/>
              <a:gd name="connsiteX2" fmla="*/ 264404 w 2253135"/>
              <a:gd name="connsiteY2" fmla="*/ 44068 h 134349"/>
              <a:gd name="connsiteX3" fmla="*/ 473725 w 2253135"/>
              <a:gd name="connsiteY3" fmla="*/ 110169 h 134349"/>
              <a:gd name="connsiteX4" fmla="*/ 683045 w 2253135"/>
              <a:gd name="connsiteY4" fmla="*/ 110169 h 134349"/>
              <a:gd name="connsiteX5" fmla="*/ 826265 w 2253135"/>
              <a:gd name="connsiteY5" fmla="*/ 132203 h 134349"/>
              <a:gd name="connsiteX6" fmla="*/ 1174429 w 2253135"/>
              <a:gd name="connsiteY6" fmla="*/ 49738 h 134349"/>
              <a:gd name="connsiteX7" fmla="*/ 1277956 w 2253135"/>
              <a:gd name="connsiteY7" fmla="*/ 110169 h 134349"/>
              <a:gd name="connsiteX8" fmla="*/ 1277956 w 2253135"/>
              <a:gd name="connsiteY8" fmla="*/ 110169 h 134349"/>
              <a:gd name="connsiteX9" fmla="*/ 1448533 w 2253135"/>
              <a:gd name="connsiteY9" fmla="*/ 83743 h 134349"/>
              <a:gd name="connsiteX10" fmla="*/ 1629755 w 2253135"/>
              <a:gd name="connsiteY10" fmla="*/ 61708 h 134349"/>
              <a:gd name="connsiteX11" fmla="*/ 1872867 w 2253135"/>
              <a:gd name="connsiteY11" fmla="*/ 55085 h 134349"/>
              <a:gd name="connsiteX12" fmla="*/ 2247441 w 2253135"/>
              <a:gd name="connsiteY12" fmla="*/ 11017 h 134349"/>
              <a:gd name="connsiteX13" fmla="*/ 2253135 w 2253135"/>
              <a:gd name="connsiteY13" fmla="*/ 45024 h 134349"/>
              <a:gd name="connsiteX0" fmla="*/ 0 w 2253135"/>
              <a:gd name="connsiteY0" fmla="*/ 0 h 133606"/>
              <a:gd name="connsiteX1" fmla="*/ 101879 w 2253135"/>
              <a:gd name="connsiteY1" fmla="*/ 93803 h 133606"/>
              <a:gd name="connsiteX2" fmla="*/ 264404 w 2253135"/>
              <a:gd name="connsiteY2" fmla="*/ 44068 h 133606"/>
              <a:gd name="connsiteX3" fmla="*/ 473725 w 2253135"/>
              <a:gd name="connsiteY3" fmla="*/ 110169 h 133606"/>
              <a:gd name="connsiteX4" fmla="*/ 578348 w 2253135"/>
              <a:gd name="connsiteY4" fmla="*/ 102316 h 133606"/>
              <a:gd name="connsiteX5" fmla="*/ 826265 w 2253135"/>
              <a:gd name="connsiteY5" fmla="*/ 132203 h 133606"/>
              <a:gd name="connsiteX6" fmla="*/ 1174429 w 2253135"/>
              <a:gd name="connsiteY6" fmla="*/ 49738 h 133606"/>
              <a:gd name="connsiteX7" fmla="*/ 1277956 w 2253135"/>
              <a:gd name="connsiteY7" fmla="*/ 110169 h 133606"/>
              <a:gd name="connsiteX8" fmla="*/ 1277956 w 2253135"/>
              <a:gd name="connsiteY8" fmla="*/ 110169 h 133606"/>
              <a:gd name="connsiteX9" fmla="*/ 1448533 w 2253135"/>
              <a:gd name="connsiteY9" fmla="*/ 83743 h 133606"/>
              <a:gd name="connsiteX10" fmla="*/ 1629755 w 2253135"/>
              <a:gd name="connsiteY10" fmla="*/ 61708 h 133606"/>
              <a:gd name="connsiteX11" fmla="*/ 1872867 w 2253135"/>
              <a:gd name="connsiteY11" fmla="*/ 55085 h 133606"/>
              <a:gd name="connsiteX12" fmla="*/ 2247441 w 2253135"/>
              <a:gd name="connsiteY12" fmla="*/ 11017 h 133606"/>
              <a:gd name="connsiteX13" fmla="*/ 2253135 w 2253135"/>
              <a:gd name="connsiteY13" fmla="*/ 45024 h 133606"/>
              <a:gd name="connsiteX0" fmla="*/ 0 w 2253135"/>
              <a:gd name="connsiteY0" fmla="*/ 0 h 135192"/>
              <a:gd name="connsiteX1" fmla="*/ 101879 w 2253135"/>
              <a:gd name="connsiteY1" fmla="*/ 93803 h 135192"/>
              <a:gd name="connsiteX2" fmla="*/ 264404 w 2253135"/>
              <a:gd name="connsiteY2" fmla="*/ 44068 h 135192"/>
              <a:gd name="connsiteX3" fmla="*/ 473725 w 2253135"/>
              <a:gd name="connsiteY3" fmla="*/ 110169 h 135192"/>
              <a:gd name="connsiteX4" fmla="*/ 826265 w 2253135"/>
              <a:gd name="connsiteY4" fmla="*/ 132203 h 135192"/>
              <a:gd name="connsiteX5" fmla="*/ 1174429 w 2253135"/>
              <a:gd name="connsiteY5" fmla="*/ 49738 h 135192"/>
              <a:gd name="connsiteX6" fmla="*/ 1277956 w 2253135"/>
              <a:gd name="connsiteY6" fmla="*/ 110169 h 135192"/>
              <a:gd name="connsiteX7" fmla="*/ 1277956 w 2253135"/>
              <a:gd name="connsiteY7" fmla="*/ 110169 h 135192"/>
              <a:gd name="connsiteX8" fmla="*/ 1448533 w 2253135"/>
              <a:gd name="connsiteY8" fmla="*/ 83743 h 135192"/>
              <a:gd name="connsiteX9" fmla="*/ 1629755 w 2253135"/>
              <a:gd name="connsiteY9" fmla="*/ 61708 h 135192"/>
              <a:gd name="connsiteX10" fmla="*/ 1872867 w 2253135"/>
              <a:gd name="connsiteY10" fmla="*/ 55085 h 135192"/>
              <a:gd name="connsiteX11" fmla="*/ 2247441 w 2253135"/>
              <a:gd name="connsiteY11" fmla="*/ 11017 h 135192"/>
              <a:gd name="connsiteX12" fmla="*/ 2253135 w 2253135"/>
              <a:gd name="connsiteY12" fmla="*/ 45024 h 135192"/>
              <a:gd name="connsiteX0" fmla="*/ 0 w 2253135"/>
              <a:gd name="connsiteY0" fmla="*/ 0 h 134515"/>
              <a:gd name="connsiteX1" fmla="*/ 101879 w 2253135"/>
              <a:gd name="connsiteY1" fmla="*/ 93803 h 134515"/>
              <a:gd name="connsiteX2" fmla="*/ 473725 w 2253135"/>
              <a:gd name="connsiteY2" fmla="*/ 110169 h 134515"/>
              <a:gd name="connsiteX3" fmla="*/ 826265 w 2253135"/>
              <a:gd name="connsiteY3" fmla="*/ 132203 h 134515"/>
              <a:gd name="connsiteX4" fmla="*/ 1174429 w 2253135"/>
              <a:gd name="connsiteY4" fmla="*/ 49738 h 134515"/>
              <a:gd name="connsiteX5" fmla="*/ 1277956 w 2253135"/>
              <a:gd name="connsiteY5" fmla="*/ 110169 h 134515"/>
              <a:gd name="connsiteX6" fmla="*/ 1277956 w 2253135"/>
              <a:gd name="connsiteY6" fmla="*/ 110169 h 134515"/>
              <a:gd name="connsiteX7" fmla="*/ 1448533 w 2253135"/>
              <a:gd name="connsiteY7" fmla="*/ 83743 h 134515"/>
              <a:gd name="connsiteX8" fmla="*/ 1629755 w 2253135"/>
              <a:gd name="connsiteY8" fmla="*/ 61708 h 134515"/>
              <a:gd name="connsiteX9" fmla="*/ 1872867 w 2253135"/>
              <a:gd name="connsiteY9" fmla="*/ 55085 h 134515"/>
              <a:gd name="connsiteX10" fmla="*/ 2247441 w 2253135"/>
              <a:gd name="connsiteY10" fmla="*/ 11017 h 134515"/>
              <a:gd name="connsiteX11" fmla="*/ 2253135 w 2253135"/>
              <a:gd name="connsiteY11" fmla="*/ 45024 h 134515"/>
              <a:gd name="connsiteX0" fmla="*/ 1 w 2151257"/>
              <a:gd name="connsiteY0" fmla="*/ 82786 h 123498"/>
              <a:gd name="connsiteX1" fmla="*/ 371847 w 2151257"/>
              <a:gd name="connsiteY1" fmla="*/ 99152 h 123498"/>
              <a:gd name="connsiteX2" fmla="*/ 724387 w 2151257"/>
              <a:gd name="connsiteY2" fmla="*/ 121186 h 123498"/>
              <a:gd name="connsiteX3" fmla="*/ 1072551 w 2151257"/>
              <a:gd name="connsiteY3" fmla="*/ 38721 h 123498"/>
              <a:gd name="connsiteX4" fmla="*/ 1176078 w 2151257"/>
              <a:gd name="connsiteY4" fmla="*/ 99152 h 123498"/>
              <a:gd name="connsiteX5" fmla="*/ 1176078 w 2151257"/>
              <a:gd name="connsiteY5" fmla="*/ 99152 h 123498"/>
              <a:gd name="connsiteX6" fmla="*/ 1346655 w 2151257"/>
              <a:gd name="connsiteY6" fmla="*/ 72726 h 123498"/>
              <a:gd name="connsiteX7" fmla="*/ 1527877 w 2151257"/>
              <a:gd name="connsiteY7" fmla="*/ 50691 h 123498"/>
              <a:gd name="connsiteX8" fmla="*/ 1770989 w 2151257"/>
              <a:gd name="connsiteY8" fmla="*/ 44068 h 123498"/>
              <a:gd name="connsiteX9" fmla="*/ 2145563 w 2151257"/>
              <a:gd name="connsiteY9" fmla="*/ 0 h 123498"/>
              <a:gd name="connsiteX10" fmla="*/ 2151257 w 2151257"/>
              <a:gd name="connsiteY10" fmla="*/ 34007 h 123498"/>
              <a:gd name="connsiteX0" fmla="*/ 1 w 2151257"/>
              <a:gd name="connsiteY0" fmla="*/ 82786 h 123498"/>
              <a:gd name="connsiteX1" fmla="*/ 371847 w 2151257"/>
              <a:gd name="connsiteY1" fmla="*/ 99152 h 123498"/>
              <a:gd name="connsiteX2" fmla="*/ 724387 w 2151257"/>
              <a:gd name="connsiteY2" fmla="*/ 121186 h 123498"/>
              <a:gd name="connsiteX3" fmla="*/ 1072551 w 2151257"/>
              <a:gd name="connsiteY3" fmla="*/ 38721 h 123498"/>
              <a:gd name="connsiteX4" fmla="*/ 1176078 w 2151257"/>
              <a:gd name="connsiteY4" fmla="*/ 99152 h 123498"/>
              <a:gd name="connsiteX5" fmla="*/ 1346655 w 2151257"/>
              <a:gd name="connsiteY5" fmla="*/ 72726 h 123498"/>
              <a:gd name="connsiteX6" fmla="*/ 1527877 w 2151257"/>
              <a:gd name="connsiteY6" fmla="*/ 50691 h 123498"/>
              <a:gd name="connsiteX7" fmla="*/ 1770989 w 2151257"/>
              <a:gd name="connsiteY7" fmla="*/ 44068 h 123498"/>
              <a:gd name="connsiteX8" fmla="*/ 2145563 w 2151257"/>
              <a:gd name="connsiteY8" fmla="*/ 0 h 123498"/>
              <a:gd name="connsiteX9" fmla="*/ 2151257 w 2151257"/>
              <a:gd name="connsiteY9" fmla="*/ 34007 h 123498"/>
              <a:gd name="connsiteX0" fmla="*/ 1 w 2151257"/>
              <a:gd name="connsiteY0" fmla="*/ 82786 h 123498"/>
              <a:gd name="connsiteX1" fmla="*/ 371847 w 2151257"/>
              <a:gd name="connsiteY1" fmla="*/ 99152 h 123498"/>
              <a:gd name="connsiteX2" fmla="*/ 724387 w 2151257"/>
              <a:gd name="connsiteY2" fmla="*/ 121186 h 123498"/>
              <a:gd name="connsiteX3" fmla="*/ 1072551 w 2151257"/>
              <a:gd name="connsiteY3" fmla="*/ 38721 h 123498"/>
              <a:gd name="connsiteX4" fmla="*/ 1346655 w 2151257"/>
              <a:gd name="connsiteY4" fmla="*/ 72726 h 123498"/>
              <a:gd name="connsiteX5" fmla="*/ 1527877 w 2151257"/>
              <a:gd name="connsiteY5" fmla="*/ 50691 h 123498"/>
              <a:gd name="connsiteX6" fmla="*/ 1770989 w 2151257"/>
              <a:gd name="connsiteY6" fmla="*/ 44068 h 123498"/>
              <a:gd name="connsiteX7" fmla="*/ 2145563 w 2151257"/>
              <a:gd name="connsiteY7" fmla="*/ 0 h 123498"/>
              <a:gd name="connsiteX8" fmla="*/ 2151257 w 2151257"/>
              <a:gd name="connsiteY8" fmla="*/ 34007 h 123498"/>
              <a:gd name="connsiteX0" fmla="*/ 1 w 2151257"/>
              <a:gd name="connsiteY0" fmla="*/ 48779 h 89491"/>
              <a:gd name="connsiteX1" fmla="*/ 371847 w 2151257"/>
              <a:gd name="connsiteY1" fmla="*/ 65145 h 89491"/>
              <a:gd name="connsiteX2" fmla="*/ 724387 w 2151257"/>
              <a:gd name="connsiteY2" fmla="*/ 87179 h 89491"/>
              <a:gd name="connsiteX3" fmla="*/ 1072551 w 2151257"/>
              <a:gd name="connsiteY3" fmla="*/ 4714 h 89491"/>
              <a:gd name="connsiteX4" fmla="*/ 1346655 w 2151257"/>
              <a:gd name="connsiteY4" fmla="*/ 38719 h 89491"/>
              <a:gd name="connsiteX5" fmla="*/ 1527877 w 2151257"/>
              <a:gd name="connsiteY5" fmla="*/ 16684 h 89491"/>
              <a:gd name="connsiteX6" fmla="*/ 1770989 w 2151257"/>
              <a:gd name="connsiteY6" fmla="*/ 10061 h 89491"/>
              <a:gd name="connsiteX7" fmla="*/ 2151257 w 2151257"/>
              <a:gd name="connsiteY7" fmla="*/ 0 h 89491"/>
              <a:gd name="connsiteX0" fmla="*/ 1 w 2151257"/>
              <a:gd name="connsiteY0" fmla="*/ 48779 h 89491"/>
              <a:gd name="connsiteX1" fmla="*/ 371847 w 2151257"/>
              <a:gd name="connsiteY1" fmla="*/ 65145 h 89491"/>
              <a:gd name="connsiteX2" fmla="*/ 724387 w 2151257"/>
              <a:gd name="connsiteY2" fmla="*/ 87179 h 89491"/>
              <a:gd name="connsiteX3" fmla="*/ 1072551 w 2151257"/>
              <a:gd name="connsiteY3" fmla="*/ 4714 h 89491"/>
              <a:gd name="connsiteX4" fmla="*/ 1346655 w 2151257"/>
              <a:gd name="connsiteY4" fmla="*/ 38719 h 89491"/>
              <a:gd name="connsiteX5" fmla="*/ 1770989 w 2151257"/>
              <a:gd name="connsiteY5" fmla="*/ 10061 h 89491"/>
              <a:gd name="connsiteX6" fmla="*/ 2151257 w 2151257"/>
              <a:gd name="connsiteY6" fmla="*/ 0 h 89491"/>
              <a:gd name="connsiteX0" fmla="*/ 1 w 2151257"/>
              <a:gd name="connsiteY0" fmla="*/ 48779 h 89491"/>
              <a:gd name="connsiteX1" fmla="*/ 371847 w 2151257"/>
              <a:gd name="connsiteY1" fmla="*/ 65145 h 89491"/>
              <a:gd name="connsiteX2" fmla="*/ 724387 w 2151257"/>
              <a:gd name="connsiteY2" fmla="*/ 87179 h 89491"/>
              <a:gd name="connsiteX3" fmla="*/ 1072551 w 2151257"/>
              <a:gd name="connsiteY3" fmla="*/ 4714 h 89491"/>
              <a:gd name="connsiteX4" fmla="*/ 1770989 w 2151257"/>
              <a:gd name="connsiteY4" fmla="*/ 10061 h 89491"/>
              <a:gd name="connsiteX5" fmla="*/ 2151257 w 2151257"/>
              <a:gd name="connsiteY5" fmla="*/ 0 h 89491"/>
              <a:gd name="connsiteX0" fmla="*/ 1 w 2151257"/>
              <a:gd name="connsiteY0" fmla="*/ 48779 h 87910"/>
              <a:gd name="connsiteX1" fmla="*/ 371847 w 2151257"/>
              <a:gd name="connsiteY1" fmla="*/ 65145 h 87910"/>
              <a:gd name="connsiteX2" fmla="*/ 724387 w 2151257"/>
              <a:gd name="connsiteY2" fmla="*/ 87179 h 87910"/>
              <a:gd name="connsiteX3" fmla="*/ 1114430 w 2151257"/>
              <a:gd name="connsiteY3" fmla="*/ 36129 h 87910"/>
              <a:gd name="connsiteX4" fmla="*/ 1770989 w 2151257"/>
              <a:gd name="connsiteY4" fmla="*/ 10061 h 87910"/>
              <a:gd name="connsiteX5" fmla="*/ 2151257 w 2151257"/>
              <a:gd name="connsiteY5" fmla="*/ 0 h 87910"/>
              <a:gd name="connsiteX0" fmla="*/ 1 w 2151257"/>
              <a:gd name="connsiteY0" fmla="*/ 48779 h 87910"/>
              <a:gd name="connsiteX1" fmla="*/ 371847 w 2151257"/>
              <a:gd name="connsiteY1" fmla="*/ 65145 h 87910"/>
              <a:gd name="connsiteX2" fmla="*/ 724387 w 2151257"/>
              <a:gd name="connsiteY2" fmla="*/ 87179 h 87910"/>
              <a:gd name="connsiteX3" fmla="*/ 1114430 w 2151257"/>
              <a:gd name="connsiteY3" fmla="*/ 36129 h 87910"/>
              <a:gd name="connsiteX4" fmla="*/ 1729109 w 2151257"/>
              <a:gd name="connsiteY4" fmla="*/ 41476 h 87910"/>
              <a:gd name="connsiteX5" fmla="*/ 2151257 w 2151257"/>
              <a:gd name="connsiteY5" fmla="*/ 0 h 87910"/>
              <a:gd name="connsiteX0" fmla="*/ 1 w 2151257"/>
              <a:gd name="connsiteY0" fmla="*/ 48779 h 87910"/>
              <a:gd name="connsiteX1" fmla="*/ 371847 w 2151257"/>
              <a:gd name="connsiteY1" fmla="*/ 65145 h 87910"/>
              <a:gd name="connsiteX2" fmla="*/ 724387 w 2151257"/>
              <a:gd name="connsiteY2" fmla="*/ 87179 h 87910"/>
              <a:gd name="connsiteX3" fmla="*/ 1114430 w 2151257"/>
              <a:gd name="connsiteY3" fmla="*/ 36129 h 87910"/>
              <a:gd name="connsiteX4" fmla="*/ 1208976 w 2151257"/>
              <a:gd name="connsiteY4" fmla="*/ 51837 h 87910"/>
              <a:gd name="connsiteX5" fmla="*/ 1729109 w 2151257"/>
              <a:gd name="connsiteY5" fmla="*/ 41476 h 87910"/>
              <a:gd name="connsiteX6" fmla="*/ 2151257 w 2151257"/>
              <a:gd name="connsiteY6" fmla="*/ 0 h 8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257" h="87910">
                <a:moveTo>
                  <a:pt x="1" y="48779"/>
                </a:moveTo>
                <a:cubicBezTo>
                  <a:pt x="78955" y="67140"/>
                  <a:pt x="251116" y="58745"/>
                  <a:pt x="371847" y="65145"/>
                </a:cubicBezTo>
                <a:cubicBezTo>
                  <a:pt x="492578" y="71545"/>
                  <a:pt x="600623" y="92015"/>
                  <a:pt x="724387" y="87179"/>
                </a:cubicBezTo>
                <a:cubicBezTo>
                  <a:pt x="848151" y="82343"/>
                  <a:pt x="1033665" y="42019"/>
                  <a:pt x="1114430" y="36129"/>
                </a:cubicBezTo>
                <a:cubicBezTo>
                  <a:pt x="1195195" y="30239"/>
                  <a:pt x="1106530" y="50946"/>
                  <a:pt x="1208976" y="51837"/>
                </a:cubicBezTo>
                <a:cubicBezTo>
                  <a:pt x="1311422" y="52728"/>
                  <a:pt x="1572062" y="50116"/>
                  <a:pt x="1729109" y="41476"/>
                </a:cubicBezTo>
                <a:cubicBezTo>
                  <a:pt x="1886156" y="32837"/>
                  <a:pt x="2010541" y="13825"/>
                  <a:pt x="2151257" y="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CO"/>
          </a:p>
        </p:txBody>
      </p:sp>
      <p:sp>
        <p:nvSpPr>
          <p:cNvPr id="34" name="CuadroTexto 33"/>
          <p:cNvSpPr txBox="1"/>
          <p:nvPr/>
        </p:nvSpPr>
        <p:spPr>
          <a:xfrm>
            <a:off x="2192915" y="1891232"/>
            <a:ext cx="184666" cy="307777"/>
          </a:xfrm>
          <a:prstGeom prst="rect">
            <a:avLst/>
          </a:prstGeom>
          <a:noFill/>
        </p:spPr>
        <p:txBody>
          <a:bodyPr wrap="none" rtlCol="0">
            <a:spAutoFit/>
          </a:bodyPr>
          <a:lstStyle/>
          <a:p>
            <a:endParaRPr lang="es-ES" dirty="0"/>
          </a:p>
        </p:txBody>
      </p:sp>
      <p:graphicFrame>
        <p:nvGraphicFramePr>
          <p:cNvPr id="42" name="Group 214"/>
          <p:cNvGraphicFramePr>
            <a:graphicFrameLocks noGrp="1"/>
          </p:cNvGraphicFramePr>
          <p:nvPr>
            <p:extLst>
              <p:ext uri="{D42A27DB-BD31-4B8C-83A1-F6EECF244321}">
                <p14:modId xmlns:p14="http://schemas.microsoft.com/office/powerpoint/2010/main" val="3926125254"/>
              </p:ext>
            </p:extLst>
          </p:nvPr>
        </p:nvGraphicFramePr>
        <p:xfrm>
          <a:off x="4733818" y="3023967"/>
          <a:ext cx="3456382" cy="1554480"/>
        </p:xfrm>
        <a:graphic>
          <a:graphicData uri="http://schemas.openxmlformats.org/drawingml/2006/table">
            <a:tbl>
              <a:tblPr>
                <a:tableStyleId>{69CF1AB2-1976-4502-BF36-3FF5EA218861}</a:tableStyleId>
              </a:tblPr>
              <a:tblGrid>
                <a:gridCol w="760070"/>
                <a:gridCol w="536084"/>
                <a:gridCol w="448303"/>
                <a:gridCol w="559927"/>
                <a:gridCol w="684354"/>
                <a:gridCol w="467644"/>
              </a:tblGrid>
              <a:tr h="2165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900" b="0" i="0" u="none" strike="noStrike" cap="none" normalizeH="0" baseline="0" dirty="0" smtClean="0">
                          <a:ln>
                            <a:noFill/>
                          </a:ln>
                          <a:solidFill>
                            <a:schemeClr val="tx1"/>
                          </a:solidFill>
                          <a:effectLst/>
                          <a:latin typeface="+mj-lt"/>
                        </a:rPr>
                        <a:t>Dientes </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CO" sz="1200" dirty="0" smtClean="0">
                          <a:solidFill>
                            <a:schemeClr val="tx1"/>
                          </a:solidFill>
                        </a:rPr>
                        <a:t>34</a:t>
                      </a:r>
                      <a:endParaRPr lang="es-CO" sz="12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CO" sz="1200" dirty="0" smtClean="0">
                          <a:solidFill>
                            <a:schemeClr val="tx1"/>
                          </a:solidFill>
                        </a:rPr>
                        <a:t>35</a:t>
                      </a:r>
                      <a:endParaRPr lang="es-CO" sz="12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CO" sz="1200" dirty="0" smtClean="0">
                          <a:solidFill>
                            <a:schemeClr val="tx1"/>
                          </a:solidFill>
                        </a:rPr>
                        <a:t>36</a:t>
                      </a:r>
                      <a:endParaRPr lang="es-CO" sz="12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CO" sz="1200" dirty="0" smtClean="0">
                          <a:solidFill>
                            <a:schemeClr val="tx1"/>
                          </a:solidFill>
                        </a:rPr>
                        <a:t>37</a:t>
                      </a:r>
                      <a:endParaRPr lang="es-CO" sz="12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CO" sz="1200" dirty="0" smtClean="0">
                          <a:solidFill>
                            <a:schemeClr val="tx1"/>
                          </a:solidFill>
                        </a:rPr>
                        <a:t>38</a:t>
                      </a:r>
                      <a:endParaRPr lang="es-CO" sz="12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r>
              <a:tr h="2033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900" b="0" i="0" u="none" strike="noStrike" cap="none" normalizeH="0" baseline="0" dirty="0" smtClean="0">
                          <a:ln>
                            <a:noFill/>
                          </a:ln>
                          <a:solidFill>
                            <a:schemeClr val="tx1"/>
                          </a:solidFill>
                          <a:effectLst/>
                          <a:latin typeface="+mj-lt"/>
                        </a:rPr>
                        <a:t>Margen </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CO" sz="900" dirty="0" smtClean="0">
                          <a:solidFill>
                            <a:schemeClr val="tx1"/>
                          </a:solidFill>
                        </a:rPr>
                        <a:t>222</a:t>
                      </a:r>
                      <a:endParaRPr lang="es-CO" sz="9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CO" sz="900" dirty="0" smtClean="0">
                          <a:solidFill>
                            <a:schemeClr val="tx1"/>
                          </a:solidFill>
                        </a:rPr>
                        <a:t>222</a:t>
                      </a:r>
                      <a:endParaRPr lang="es-CO" sz="9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endParaRPr lang="es-CO" sz="9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CO" sz="900" dirty="0" smtClean="0">
                          <a:solidFill>
                            <a:schemeClr val="tx1"/>
                          </a:solidFill>
                        </a:rPr>
                        <a:t>111</a:t>
                      </a:r>
                      <a:endParaRPr lang="es-CO" sz="9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endParaRPr lang="es-CO" sz="90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r>
              <a:tr h="2792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900" b="0" i="0" u="none" strike="noStrike" cap="none" normalizeH="0" baseline="0" dirty="0" smtClean="0">
                          <a:ln>
                            <a:noFill/>
                          </a:ln>
                          <a:solidFill>
                            <a:schemeClr val="tx1"/>
                          </a:solidFill>
                          <a:effectLst/>
                          <a:latin typeface="+mj-lt"/>
                        </a:rPr>
                        <a:t>Sondaje inicial</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ES" sz="900" dirty="0" smtClean="0"/>
                        <a:t>323</a:t>
                      </a:r>
                      <a:endParaRPr lang="es-ES" sz="900" dirty="0"/>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ES" sz="900" dirty="0" smtClean="0"/>
                        <a:t>323</a:t>
                      </a:r>
                      <a:endParaRPr lang="es-ES" sz="900" dirty="0"/>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endParaRPr lang="es-CO" sz="900" dirty="0">
                        <a:solidFill>
                          <a:srgbClr val="FF0000"/>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CO" sz="900" dirty="0" smtClean="0">
                          <a:solidFill>
                            <a:schemeClr val="tx1"/>
                          </a:solidFill>
                        </a:rPr>
                        <a:t>222</a:t>
                      </a:r>
                      <a:endParaRPr lang="es-CO" sz="9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endParaRPr lang="es-CO" sz="90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r>
              <a:tr h="1868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900" u="none" strike="noStrike" cap="none" normalizeH="0" baseline="0" dirty="0" smtClean="0">
                          <a:ln>
                            <a:noFill/>
                          </a:ln>
                          <a:solidFill>
                            <a:schemeClr val="tx1"/>
                          </a:solidFill>
                          <a:effectLst/>
                          <a:latin typeface="+mj-lt"/>
                        </a:rPr>
                        <a:t>Nivel de inserción</a:t>
                      </a:r>
                      <a:endParaRPr kumimoji="0" lang="es-CO" sz="900" b="0" i="0" u="none" strike="noStrike" cap="none" normalizeH="0" baseline="0" dirty="0" smtClean="0">
                        <a:ln>
                          <a:noFill/>
                        </a:ln>
                        <a:solidFill>
                          <a:schemeClr val="tx1"/>
                        </a:solidFill>
                        <a:effectLst/>
                        <a:latin typeface="+mj-lt"/>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ES" sz="900" dirty="0" smtClean="0"/>
                        <a:t>101</a:t>
                      </a:r>
                      <a:endParaRPr lang="es-ES" sz="900" dirty="0"/>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ES" sz="900" dirty="0" smtClean="0"/>
                        <a:t>101</a:t>
                      </a:r>
                      <a:endParaRPr lang="es-ES" sz="900" dirty="0"/>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endParaRPr lang="es-CO" sz="9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CO" sz="900" dirty="0" smtClean="0">
                          <a:solidFill>
                            <a:schemeClr val="tx1"/>
                          </a:solidFill>
                        </a:rPr>
                        <a:t>111</a:t>
                      </a:r>
                      <a:endParaRPr lang="es-CO" sz="9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endParaRPr lang="es-CO" sz="90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r>
              <a:tr h="2033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900" u="none" strike="noStrike" cap="none" normalizeH="0" baseline="0" dirty="0" smtClean="0">
                          <a:ln>
                            <a:noFill/>
                          </a:ln>
                          <a:solidFill>
                            <a:schemeClr val="accent1"/>
                          </a:solidFill>
                          <a:effectLst/>
                          <a:latin typeface="+mj-lt"/>
                        </a:rPr>
                        <a:t>LMG</a:t>
                      </a:r>
                      <a:endParaRPr kumimoji="0" lang="es-CO" sz="900" b="0" i="0" u="none" strike="noStrike" cap="none" normalizeH="0" baseline="0" dirty="0" smtClean="0">
                        <a:ln>
                          <a:noFill/>
                        </a:ln>
                        <a:solidFill>
                          <a:schemeClr val="accent1"/>
                        </a:solidFill>
                        <a:effectLst/>
                        <a:latin typeface="+mj-lt"/>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CO" sz="900" dirty="0" smtClean="0">
                          <a:solidFill>
                            <a:schemeClr val="accent1"/>
                          </a:solidFill>
                        </a:rPr>
                        <a:t>5</a:t>
                      </a:r>
                      <a:endParaRPr lang="es-CO" sz="900" dirty="0">
                        <a:solidFill>
                          <a:schemeClr val="accent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CO" sz="900" dirty="0" smtClean="0">
                          <a:solidFill>
                            <a:schemeClr val="accent1"/>
                          </a:solidFill>
                        </a:rPr>
                        <a:t>5</a:t>
                      </a:r>
                      <a:endParaRPr lang="es-CO" sz="900" dirty="0">
                        <a:solidFill>
                          <a:schemeClr val="accent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endParaRPr lang="es-CO" sz="900" dirty="0">
                        <a:solidFill>
                          <a:schemeClr val="accent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r>
                        <a:rPr lang="es-CO" sz="900" dirty="0" smtClean="0">
                          <a:solidFill>
                            <a:schemeClr val="accent1"/>
                          </a:solidFill>
                        </a:rPr>
                        <a:t>5</a:t>
                      </a:r>
                      <a:endParaRPr lang="es-CO" sz="900" dirty="0">
                        <a:solidFill>
                          <a:schemeClr val="accent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endParaRPr lang="es-CO" sz="900" dirty="0">
                        <a:solidFill>
                          <a:schemeClr val="accent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r>
              <a:tr h="17714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900" b="0" i="0" u="none" strike="noStrike" cap="none" normalizeH="0" baseline="0" dirty="0" smtClean="0">
                          <a:ln>
                            <a:noFill/>
                          </a:ln>
                          <a:solidFill>
                            <a:schemeClr val="tx1"/>
                          </a:solidFill>
                          <a:effectLst/>
                          <a:latin typeface="+mj-lt"/>
                        </a:rPr>
                        <a:t>FURCA</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endParaRPr lang="es-CO" sz="9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endParaRPr lang="es-CO" sz="9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endParaRPr lang="es-CO" sz="9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endParaRPr lang="es-CO" sz="9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c>
                  <a:txBody>
                    <a:bodyPr/>
                    <a:lstStyle/>
                    <a:p>
                      <a:pPr algn="ctr"/>
                      <a:endParaRPr lang="es-CO" sz="900" dirty="0">
                        <a:solidFill>
                          <a:schemeClr val="tx1"/>
                        </a:solidFill>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noFill/>
                  </a:tcPr>
                </a:tc>
              </a:tr>
            </a:tbl>
          </a:graphicData>
        </a:graphic>
      </p:graphicFrame>
      <p:sp>
        <p:nvSpPr>
          <p:cNvPr id="43" name="Text Box 358"/>
          <p:cNvSpPr txBox="1">
            <a:spLocks noChangeArrowheads="1"/>
          </p:cNvSpPr>
          <p:nvPr/>
        </p:nvSpPr>
        <p:spPr bwMode="auto">
          <a:xfrm>
            <a:off x="5084388" y="1342527"/>
            <a:ext cx="3438525" cy="400050"/>
          </a:xfrm>
          <a:prstGeom prst="rect">
            <a:avLst/>
          </a:prstGeom>
          <a:noFill/>
          <a:ln w="9525">
            <a:noFill/>
            <a:miter lim="800000"/>
            <a:headEnd/>
            <a:tailEnd/>
          </a:ln>
        </p:spPr>
        <p:txBody>
          <a:bodyPr>
            <a:spAutoFit/>
          </a:bodyPr>
          <a:lstStyle/>
          <a:p>
            <a:pPr fontAlgn="auto">
              <a:spcBef>
                <a:spcPts val="0"/>
              </a:spcBef>
              <a:spcAft>
                <a:spcPts val="0"/>
              </a:spcAft>
              <a:defRPr/>
            </a:pPr>
            <a:r>
              <a:rPr lang="es-CO" sz="2000" dirty="0">
                <a:latin typeface="+mj-lt"/>
                <a:ea typeface="+mn-ea"/>
                <a:cs typeface="+mn-cs"/>
              </a:rPr>
              <a:t>  </a:t>
            </a:r>
            <a:r>
              <a:rPr lang="es-CO" sz="2000" dirty="0" smtClean="0">
                <a:latin typeface="+mj-lt"/>
                <a:ea typeface="+mn-ea"/>
                <a:cs typeface="+mn-cs"/>
              </a:rPr>
              <a:t>34  35  36    </a:t>
            </a:r>
            <a:r>
              <a:rPr lang="es-CO" sz="2000" dirty="0">
                <a:latin typeface="+mj-lt"/>
                <a:ea typeface="+mn-ea"/>
                <a:cs typeface="+mn-cs"/>
              </a:rPr>
              <a:t>37 </a:t>
            </a:r>
            <a:r>
              <a:rPr lang="es-CO" sz="2000" dirty="0" smtClean="0">
                <a:latin typeface="+mj-lt"/>
                <a:ea typeface="+mn-ea"/>
                <a:cs typeface="+mn-cs"/>
              </a:rPr>
              <a:t>  </a:t>
            </a:r>
            <a:r>
              <a:rPr lang="es-CO" sz="2000" dirty="0">
                <a:latin typeface="+mj-lt"/>
                <a:ea typeface="+mn-ea"/>
                <a:cs typeface="+mn-cs"/>
              </a:rPr>
              <a:t>38   </a:t>
            </a:r>
            <a:endParaRPr lang="es-ES" sz="2000" dirty="0">
              <a:latin typeface="+mj-lt"/>
              <a:ea typeface="+mn-ea"/>
              <a:cs typeface="+mn-cs"/>
            </a:endParaRPr>
          </a:p>
        </p:txBody>
      </p:sp>
      <p:cxnSp>
        <p:nvCxnSpPr>
          <p:cNvPr id="44" name="33 Conector recto"/>
          <p:cNvCxnSpPr/>
          <p:nvPr/>
        </p:nvCxnSpPr>
        <p:spPr>
          <a:xfrm>
            <a:off x="6471368" y="3289707"/>
            <a:ext cx="558108" cy="12813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35 Conector recto"/>
          <p:cNvCxnSpPr/>
          <p:nvPr/>
        </p:nvCxnSpPr>
        <p:spPr>
          <a:xfrm>
            <a:off x="7724263" y="3289707"/>
            <a:ext cx="455598" cy="12927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6" name="Group 424"/>
          <p:cNvGrpSpPr>
            <a:grpSpLocks/>
          </p:cNvGrpSpPr>
          <p:nvPr/>
        </p:nvGrpSpPr>
        <p:grpSpPr bwMode="auto">
          <a:xfrm rot="10800000">
            <a:off x="5325604" y="1780229"/>
            <a:ext cx="323960" cy="917858"/>
            <a:chOff x="2850" y="1528"/>
            <a:chExt cx="299" cy="926"/>
          </a:xfrm>
          <a:solidFill>
            <a:schemeClr val="tx1"/>
          </a:solidFill>
        </p:grpSpPr>
        <p:sp>
          <p:nvSpPr>
            <p:cNvPr id="47" name="Freeform 425"/>
            <p:cNvSpPr>
              <a:spLocks/>
            </p:cNvSpPr>
            <p:nvPr/>
          </p:nvSpPr>
          <p:spPr bwMode="auto">
            <a:xfrm flipH="1">
              <a:off x="2850" y="1528"/>
              <a:ext cx="290" cy="845"/>
            </a:xfrm>
            <a:custGeom>
              <a:avLst/>
              <a:gdLst>
                <a:gd name="T0" fmla="*/ 0 w 464"/>
                <a:gd name="T1" fmla="*/ 27 h 1440"/>
                <a:gd name="T2" fmla="*/ 6 w 464"/>
                <a:gd name="T3" fmla="*/ 3 h 1440"/>
                <a:gd name="T4" fmla="*/ 13 w 464"/>
                <a:gd name="T5" fmla="*/ 9 h 1440"/>
                <a:gd name="T6" fmla="*/ 16 w 464"/>
                <a:gd name="T7" fmla="*/ 31 h 1440"/>
                <a:gd name="T8" fmla="*/ 6 w 464"/>
                <a:gd name="T9" fmla="*/ 32 h 1440"/>
                <a:gd name="T10" fmla="*/ 0 w 464"/>
                <a:gd name="T11" fmla="*/ 27 h 1440"/>
                <a:gd name="T12" fmla="*/ 0 60000 65536"/>
                <a:gd name="T13" fmla="*/ 0 60000 65536"/>
                <a:gd name="T14" fmla="*/ 0 60000 65536"/>
                <a:gd name="T15" fmla="*/ 0 60000 65536"/>
                <a:gd name="T16" fmla="*/ 0 60000 65536"/>
                <a:gd name="T17" fmla="*/ 0 60000 65536"/>
                <a:gd name="T18" fmla="*/ 0 w 464"/>
                <a:gd name="T19" fmla="*/ 0 h 1440"/>
                <a:gd name="T20" fmla="*/ 464 w 464"/>
                <a:gd name="T21" fmla="*/ 1440 h 1440"/>
              </a:gdLst>
              <a:ahLst/>
              <a:cxnLst>
                <a:cxn ang="T12">
                  <a:pos x="T0" y="T1"/>
                </a:cxn>
                <a:cxn ang="T13">
                  <a:pos x="T2" y="T3"/>
                </a:cxn>
                <a:cxn ang="T14">
                  <a:pos x="T4" y="T5"/>
                </a:cxn>
                <a:cxn ang="T15">
                  <a:pos x="T6" y="T7"/>
                </a:cxn>
                <a:cxn ang="T16">
                  <a:pos x="T8" y="T9"/>
                </a:cxn>
                <a:cxn ang="T17">
                  <a:pos x="T10" y="T11"/>
                </a:cxn>
              </a:cxnLst>
              <a:rect l="T18" t="T19" r="T20" b="T21"/>
              <a:pathLst>
                <a:path w="464" h="1440">
                  <a:moveTo>
                    <a:pt x="0" y="1136"/>
                  </a:moveTo>
                  <a:cubicBezTo>
                    <a:pt x="0" y="936"/>
                    <a:pt x="88" y="256"/>
                    <a:pt x="144" y="128"/>
                  </a:cubicBezTo>
                  <a:cubicBezTo>
                    <a:pt x="200" y="0"/>
                    <a:pt x="288" y="176"/>
                    <a:pt x="336" y="368"/>
                  </a:cubicBezTo>
                  <a:cubicBezTo>
                    <a:pt x="384" y="560"/>
                    <a:pt x="464" y="1120"/>
                    <a:pt x="432" y="1280"/>
                  </a:cubicBezTo>
                  <a:cubicBezTo>
                    <a:pt x="400" y="1440"/>
                    <a:pt x="208" y="1360"/>
                    <a:pt x="144" y="1328"/>
                  </a:cubicBezTo>
                  <a:cubicBezTo>
                    <a:pt x="80" y="1296"/>
                    <a:pt x="0" y="1336"/>
                    <a:pt x="0" y="1136"/>
                  </a:cubicBezTo>
                  <a:close/>
                </a:path>
              </a:pathLst>
            </a:custGeom>
            <a:grpFill/>
            <a:ln w="9525">
              <a:solidFill>
                <a:srgbClr val="D9D9D9"/>
              </a:solidFill>
              <a:round/>
              <a:headEnd/>
              <a:tailEnd/>
            </a:ln>
          </p:spPr>
          <p:txBody>
            <a:bodyPr/>
            <a:lstStyle/>
            <a:p>
              <a:pPr fontAlgn="auto">
                <a:spcBef>
                  <a:spcPts val="0"/>
                </a:spcBef>
                <a:spcAft>
                  <a:spcPts val="0"/>
                </a:spcAft>
                <a:defRPr/>
              </a:pPr>
              <a:endParaRPr lang="es-ES_tradnl" dirty="0">
                <a:latin typeface="+mn-lt"/>
                <a:ea typeface="+mn-ea"/>
                <a:cs typeface="+mn-cs"/>
              </a:endParaRPr>
            </a:p>
          </p:txBody>
        </p:sp>
        <p:sp>
          <p:nvSpPr>
            <p:cNvPr id="48" name="Freeform 426"/>
            <p:cNvSpPr>
              <a:spLocks/>
            </p:cNvSpPr>
            <p:nvPr/>
          </p:nvSpPr>
          <p:spPr bwMode="auto">
            <a:xfrm flipH="1">
              <a:off x="2854" y="2070"/>
              <a:ext cx="295" cy="384"/>
            </a:xfrm>
            <a:custGeom>
              <a:avLst/>
              <a:gdLst>
                <a:gd name="T0" fmla="*/ 1 w 432"/>
                <a:gd name="T1" fmla="*/ 2 h 736"/>
                <a:gd name="T2" fmla="*/ 18 w 432"/>
                <a:gd name="T3" fmla="*/ 0 h 736"/>
                <a:gd name="T4" fmla="*/ 46 w 432"/>
                <a:gd name="T5" fmla="*/ 2 h 736"/>
                <a:gd name="T6" fmla="*/ 40 w 432"/>
                <a:gd name="T7" fmla="*/ 4 h 736"/>
                <a:gd name="T8" fmla="*/ 29 w 432"/>
                <a:gd name="T9" fmla="*/ 4 h 736"/>
                <a:gd name="T10" fmla="*/ 12 w 432"/>
                <a:gd name="T11" fmla="*/ 4 h 736"/>
                <a:gd name="T12" fmla="*/ 1 w 432"/>
                <a:gd name="T13" fmla="*/ 3 h 736"/>
                <a:gd name="T14" fmla="*/ 1 w 432"/>
                <a:gd name="T15" fmla="*/ 2 h 736"/>
                <a:gd name="T16" fmla="*/ 1 w 432"/>
                <a:gd name="T17" fmla="*/ 2 h 7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2"/>
                <a:gd name="T28" fmla="*/ 0 h 736"/>
                <a:gd name="T29" fmla="*/ 432 w 432"/>
                <a:gd name="T30" fmla="*/ 736 h 7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2" h="736">
                  <a:moveTo>
                    <a:pt x="16" y="392"/>
                  </a:moveTo>
                  <a:cubicBezTo>
                    <a:pt x="56" y="204"/>
                    <a:pt x="96" y="16"/>
                    <a:pt x="160" y="8"/>
                  </a:cubicBezTo>
                  <a:cubicBezTo>
                    <a:pt x="224" y="0"/>
                    <a:pt x="368" y="240"/>
                    <a:pt x="400" y="344"/>
                  </a:cubicBezTo>
                  <a:cubicBezTo>
                    <a:pt x="432" y="448"/>
                    <a:pt x="376" y="568"/>
                    <a:pt x="352" y="632"/>
                  </a:cubicBezTo>
                  <a:cubicBezTo>
                    <a:pt x="328" y="696"/>
                    <a:pt x="296" y="720"/>
                    <a:pt x="256" y="728"/>
                  </a:cubicBezTo>
                  <a:cubicBezTo>
                    <a:pt x="216" y="736"/>
                    <a:pt x="152" y="720"/>
                    <a:pt x="112" y="680"/>
                  </a:cubicBezTo>
                  <a:cubicBezTo>
                    <a:pt x="72" y="640"/>
                    <a:pt x="32" y="544"/>
                    <a:pt x="16" y="488"/>
                  </a:cubicBezTo>
                  <a:cubicBezTo>
                    <a:pt x="0" y="432"/>
                    <a:pt x="16" y="376"/>
                    <a:pt x="16" y="344"/>
                  </a:cubicBezTo>
                  <a:cubicBezTo>
                    <a:pt x="16" y="312"/>
                    <a:pt x="16" y="304"/>
                    <a:pt x="16" y="296"/>
                  </a:cubicBezTo>
                </a:path>
              </a:pathLst>
            </a:custGeom>
            <a:grpFill/>
            <a:ln w="9525">
              <a:solidFill>
                <a:srgbClr val="D9D9D9"/>
              </a:solidFill>
              <a:round/>
              <a:headEnd/>
              <a:tailEnd/>
            </a:ln>
          </p:spPr>
          <p:txBody>
            <a:bodyPr/>
            <a:lstStyle/>
            <a:p>
              <a:pPr fontAlgn="auto">
                <a:spcBef>
                  <a:spcPts val="0"/>
                </a:spcBef>
                <a:spcAft>
                  <a:spcPts val="0"/>
                </a:spcAft>
                <a:defRPr/>
              </a:pPr>
              <a:endParaRPr lang="es-ES_tradnl" dirty="0">
                <a:latin typeface="+mn-lt"/>
                <a:ea typeface="+mn-ea"/>
                <a:cs typeface="+mn-cs"/>
              </a:endParaRPr>
            </a:p>
          </p:txBody>
        </p:sp>
      </p:grpSp>
      <p:sp>
        <p:nvSpPr>
          <p:cNvPr id="49" name="Freeform 337"/>
          <p:cNvSpPr>
            <a:spLocks/>
          </p:cNvSpPr>
          <p:nvPr/>
        </p:nvSpPr>
        <p:spPr bwMode="auto">
          <a:xfrm rot="10800000" flipH="1">
            <a:off x="5669500" y="1944580"/>
            <a:ext cx="314325" cy="838200"/>
          </a:xfrm>
          <a:custGeom>
            <a:avLst/>
            <a:gdLst>
              <a:gd name="T0" fmla="*/ 0 w 464"/>
              <a:gd name="T1" fmla="*/ 2147483647 h 1440"/>
              <a:gd name="T2" fmla="*/ 2147483647 w 464"/>
              <a:gd name="T3" fmla="*/ 2147483647 h 1440"/>
              <a:gd name="T4" fmla="*/ 2147483647 w 464"/>
              <a:gd name="T5" fmla="*/ 2147483647 h 1440"/>
              <a:gd name="T6" fmla="*/ 2147483647 w 464"/>
              <a:gd name="T7" fmla="*/ 2147483647 h 1440"/>
              <a:gd name="T8" fmla="*/ 2147483647 w 464"/>
              <a:gd name="T9" fmla="*/ 2147483647 h 1440"/>
              <a:gd name="T10" fmla="*/ 0 w 464"/>
              <a:gd name="T11" fmla="*/ 2147483647 h 1440"/>
              <a:gd name="T12" fmla="*/ 0 60000 65536"/>
              <a:gd name="T13" fmla="*/ 0 60000 65536"/>
              <a:gd name="T14" fmla="*/ 0 60000 65536"/>
              <a:gd name="T15" fmla="*/ 0 60000 65536"/>
              <a:gd name="T16" fmla="*/ 0 60000 65536"/>
              <a:gd name="T17" fmla="*/ 0 60000 65536"/>
              <a:gd name="T18" fmla="*/ 0 w 464"/>
              <a:gd name="T19" fmla="*/ 0 h 1440"/>
              <a:gd name="T20" fmla="*/ 464 w 464"/>
              <a:gd name="T21" fmla="*/ 1440 h 1440"/>
            </a:gdLst>
            <a:ahLst/>
            <a:cxnLst>
              <a:cxn ang="T12">
                <a:pos x="T0" y="T1"/>
              </a:cxn>
              <a:cxn ang="T13">
                <a:pos x="T2" y="T3"/>
              </a:cxn>
              <a:cxn ang="T14">
                <a:pos x="T4" y="T5"/>
              </a:cxn>
              <a:cxn ang="T15">
                <a:pos x="T6" y="T7"/>
              </a:cxn>
              <a:cxn ang="T16">
                <a:pos x="T8" y="T9"/>
              </a:cxn>
              <a:cxn ang="T17">
                <a:pos x="T10" y="T11"/>
              </a:cxn>
            </a:cxnLst>
            <a:rect l="T18" t="T19" r="T20" b="T21"/>
            <a:pathLst>
              <a:path w="464" h="1440">
                <a:moveTo>
                  <a:pt x="0" y="1136"/>
                </a:moveTo>
                <a:cubicBezTo>
                  <a:pt x="0" y="936"/>
                  <a:pt x="88" y="256"/>
                  <a:pt x="144" y="128"/>
                </a:cubicBezTo>
                <a:cubicBezTo>
                  <a:pt x="200" y="0"/>
                  <a:pt x="288" y="176"/>
                  <a:pt x="336" y="368"/>
                </a:cubicBezTo>
                <a:cubicBezTo>
                  <a:pt x="384" y="560"/>
                  <a:pt x="464" y="1120"/>
                  <a:pt x="432" y="1280"/>
                </a:cubicBezTo>
                <a:cubicBezTo>
                  <a:pt x="400" y="1440"/>
                  <a:pt x="208" y="1360"/>
                  <a:pt x="144" y="1328"/>
                </a:cubicBezTo>
                <a:cubicBezTo>
                  <a:pt x="80" y="1296"/>
                  <a:pt x="0" y="1336"/>
                  <a:pt x="0" y="1136"/>
                </a:cubicBezTo>
                <a:close/>
              </a:path>
            </a:pathLst>
          </a:custGeom>
          <a:solidFill>
            <a:schemeClr val="tx1"/>
          </a:solidFill>
          <a:ln w="9525">
            <a:solidFill>
              <a:srgbClr val="D9D9D9"/>
            </a:solidFill>
            <a:round/>
            <a:headEnd/>
            <a:tailEnd/>
          </a:ln>
        </p:spPr>
        <p:txBody>
          <a:bodyPr/>
          <a:lstStyle/>
          <a:p>
            <a:endParaRPr lang="es-ES_tradnl" b="1">
              <a:latin typeface="Corbel" charset="0"/>
            </a:endParaRPr>
          </a:p>
        </p:txBody>
      </p:sp>
      <p:sp>
        <p:nvSpPr>
          <p:cNvPr id="50" name="Freeform 338"/>
          <p:cNvSpPr>
            <a:spLocks/>
          </p:cNvSpPr>
          <p:nvPr/>
        </p:nvSpPr>
        <p:spPr bwMode="auto">
          <a:xfrm rot="10800000" flipH="1">
            <a:off x="5640925" y="1766780"/>
            <a:ext cx="411163" cy="423863"/>
          </a:xfrm>
          <a:custGeom>
            <a:avLst/>
            <a:gdLst>
              <a:gd name="T0" fmla="*/ 2147483647 w 432"/>
              <a:gd name="T1" fmla="*/ 2147483647 h 736"/>
              <a:gd name="T2" fmla="*/ 2147483647 w 432"/>
              <a:gd name="T3" fmla="*/ 2147483647 h 736"/>
              <a:gd name="T4" fmla="*/ 2147483647 w 432"/>
              <a:gd name="T5" fmla="*/ 2147483647 h 736"/>
              <a:gd name="T6" fmla="*/ 2147483647 w 432"/>
              <a:gd name="T7" fmla="*/ 2147483647 h 736"/>
              <a:gd name="T8" fmla="*/ 2147483647 w 432"/>
              <a:gd name="T9" fmla="*/ 2147483647 h 736"/>
              <a:gd name="T10" fmla="*/ 2147483647 w 432"/>
              <a:gd name="T11" fmla="*/ 2147483647 h 736"/>
              <a:gd name="T12" fmla="*/ 2147483647 w 432"/>
              <a:gd name="T13" fmla="*/ 2147483647 h 736"/>
              <a:gd name="T14" fmla="*/ 2147483647 w 432"/>
              <a:gd name="T15" fmla="*/ 2147483647 h 736"/>
              <a:gd name="T16" fmla="*/ 2147483647 w 432"/>
              <a:gd name="T17" fmla="*/ 2147483647 h 7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2"/>
              <a:gd name="T28" fmla="*/ 0 h 736"/>
              <a:gd name="T29" fmla="*/ 432 w 432"/>
              <a:gd name="T30" fmla="*/ 736 h 7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2" h="736">
                <a:moveTo>
                  <a:pt x="16" y="392"/>
                </a:moveTo>
                <a:cubicBezTo>
                  <a:pt x="56" y="204"/>
                  <a:pt x="96" y="16"/>
                  <a:pt x="160" y="8"/>
                </a:cubicBezTo>
                <a:cubicBezTo>
                  <a:pt x="224" y="0"/>
                  <a:pt x="368" y="240"/>
                  <a:pt x="400" y="344"/>
                </a:cubicBezTo>
                <a:cubicBezTo>
                  <a:pt x="432" y="448"/>
                  <a:pt x="376" y="568"/>
                  <a:pt x="352" y="632"/>
                </a:cubicBezTo>
                <a:cubicBezTo>
                  <a:pt x="328" y="696"/>
                  <a:pt x="296" y="720"/>
                  <a:pt x="256" y="728"/>
                </a:cubicBezTo>
                <a:cubicBezTo>
                  <a:pt x="216" y="736"/>
                  <a:pt x="152" y="720"/>
                  <a:pt x="112" y="680"/>
                </a:cubicBezTo>
                <a:cubicBezTo>
                  <a:pt x="72" y="640"/>
                  <a:pt x="32" y="544"/>
                  <a:pt x="16" y="488"/>
                </a:cubicBezTo>
                <a:cubicBezTo>
                  <a:pt x="0" y="432"/>
                  <a:pt x="16" y="376"/>
                  <a:pt x="16" y="344"/>
                </a:cubicBezTo>
                <a:cubicBezTo>
                  <a:pt x="16" y="312"/>
                  <a:pt x="16" y="304"/>
                  <a:pt x="16" y="296"/>
                </a:cubicBezTo>
              </a:path>
            </a:pathLst>
          </a:custGeom>
          <a:solidFill>
            <a:schemeClr val="tx1"/>
          </a:solidFill>
          <a:ln w="9525">
            <a:solidFill>
              <a:srgbClr val="D9D9D9"/>
            </a:solidFill>
            <a:round/>
            <a:headEnd/>
            <a:tailEnd/>
          </a:ln>
        </p:spPr>
        <p:txBody>
          <a:bodyPr/>
          <a:lstStyle/>
          <a:p>
            <a:endParaRPr lang="es-ES_tradnl" b="1">
              <a:latin typeface="Corbel" charset="0"/>
            </a:endParaRPr>
          </a:p>
        </p:txBody>
      </p:sp>
      <p:sp>
        <p:nvSpPr>
          <p:cNvPr id="51" name="Freeform 323"/>
          <p:cNvSpPr>
            <a:spLocks/>
          </p:cNvSpPr>
          <p:nvPr/>
        </p:nvSpPr>
        <p:spPr bwMode="auto">
          <a:xfrm rot="10800000">
            <a:off x="6024168" y="2077716"/>
            <a:ext cx="561975" cy="723900"/>
          </a:xfrm>
          <a:custGeom>
            <a:avLst/>
            <a:gdLst>
              <a:gd name="T0" fmla="*/ 2147483647 w 712"/>
              <a:gd name="T1" fmla="*/ 2147483647 h 1048"/>
              <a:gd name="T2" fmla="*/ 2147483647 w 712"/>
              <a:gd name="T3" fmla="*/ 2147483647 h 1048"/>
              <a:gd name="T4" fmla="*/ 2147483647 w 712"/>
              <a:gd name="T5" fmla="*/ 2147483647 h 1048"/>
              <a:gd name="T6" fmla="*/ 2147483647 w 712"/>
              <a:gd name="T7" fmla="*/ 2147483647 h 1048"/>
              <a:gd name="T8" fmla="*/ 2147483647 w 712"/>
              <a:gd name="T9" fmla="*/ 0 h 1048"/>
              <a:gd name="T10" fmla="*/ 2147483647 w 712"/>
              <a:gd name="T11" fmla="*/ 2147483647 h 1048"/>
              <a:gd name="T12" fmla="*/ 2147483647 w 712"/>
              <a:gd name="T13" fmla="*/ 2147483647 h 1048"/>
              <a:gd name="T14" fmla="*/ 2147483647 w 712"/>
              <a:gd name="T15" fmla="*/ 2147483647 h 1048"/>
              <a:gd name="T16" fmla="*/ 0 60000 65536"/>
              <a:gd name="T17" fmla="*/ 0 60000 65536"/>
              <a:gd name="T18" fmla="*/ 0 60000 65536"/>
              <a:gd name="T19" fmla="*/ 0 60000 65536"/>
              <a:gd name="T20" fmla="*/ 0 60000 65536"/>
              <a:gd name="T21" fmla="*/ 0 60000 65536"/>
              <a:gd name="T22" fmla="*/ 0 60000 65536"/>
              <a:gd name="T23" fmla="*/ 0 60000 65536"/>
              <a:gd name="T24" fmla="*/ 0 w 712"/>
              <a:gd name="T25" fmla="*/ 0 h 1048"/>
              <a:gd name="T26" fmla="*/ 712 w 712"/>
              <a:gd name="T27" fmla="*/ 1048 h 10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2" h="1048">
                <a:moveTo>
                  <a:pt x="104" y="960"/>
                </a:moveTo>
                <a:cubicBezTo>
                  <a:pt x="0" y="952"/>
                  <a:pt x="16" y="1048"/>
                  <a:pt x="8" y="912"/>
                </a:cubicBezTo>
                <a:cubicBezTo>
                  <a:pt x="0" y="776"/>
                  <a:pt x="0" y="232"/>
                  <a:pt x="56" y="144"/>
                </a:cubicBezTo>
                <a:cubicBezTo>
                  <a:pt x="112" y="56"/>
                  <a:pt x="256" y="408"/>
                  <a:pt x="344" y="384"/>
                </a:cubicBezTo>
                <a:cubicBezTo>
                  <a:pt x="432" y="360"/>
                  <a:pt x="536" y="0"/>
                  <a:pt x="584" y="0"/>
                </a:cubicBezTo>
                <a:cubicBezTo>
                  <a:pt x="632" y="0"/>
                  <a:pt x="624" y="224"/>
                  <a:pt x="632" y="384"/>
                </a:cubicBezTo>
                <a:cubicBezTo>
                  <a:pt x="640" y="544"/>
                  <a:pt x="712" y="872"/>
                  <a:pt x="632" y="960"/>
                </a:cubicBezTo>
                <a:cubicBezTo>
                  <a:pt x="552" y="1048"/>
                  <a:pt x="208" y="968"/>
                  <a:pt x="104" y="960"/>
                </a:cubicBezTo>
                <a:close/>
              </a:path>
            </a:pathLst>
          </a:custGeom>
          <a:solidFill>
            <a:srgbClr val="FFFFFF"/>
          </a:solidFill>
          <a:ln w="9525">
            <a:solidFill>
              <a:schemeClr val="bg1">
                <a:lumMod val="85000"/>
              </a:schemeClr>
            </a:solidFill>
            <a:round/>
            <a:headEnd/>
            <a:tailEnd/>
          </a:ln>
        </p:spPr>
        <p:txBody>
          <a:bodyPr/>
          <a:lstStyle/>
          <a:p>
            <a:endParaRPr lang="es-ES_tradnl">
              <a:latin typeface="Corbel" charset="0"/>
            </a:endParaRPr>
          </a:p>
        </p:txBody>
      </p:sp>
      <p:sp>
        <p:nvSpPr>
          <p:cNvPr id="52" name="Freeform 324"/>
          <p:cNvSpPr>
            <a:spLocks/>
          </p:cNvSpPr>
          <p:nvPr/>
        </p:nvSpPr>
        <p:spPr bwMode="auto">
          <a:xfrm rot="66763" flipH="1">
            <a:off x="6028275" y="1715980"/>
            <a:ext cx="595313" cy="427038"/>
          </a:xfrm>
          <a:custGeom>
            <a:avLst/>
            <a:gdLst>
              <a:gd name="T0" fmla="*/ 2147483647 w 656"/>
              <a:gd name="T1" fmla="*/ 2147483647 h 576"/>
              <a:gd name="T2" fmla="*/ 2147483647 w 656"/>
              <a:gd name="T3" fmla="*/ 2147483647 h 576"/>
              <a:gd name="T4" fmla="*/ 2147483647 w 656"/>
              <a:gd name="T5" fmla="*/ 2147483647 h 576"/>
              <a:gd name="T6" fmla="*/ 2147483647 w 656"/>
              <a:gd name="T7" fmla="*/ 2147483647 h 576"/>
              <a:gd name="T8" fmla="*/ 2147483647 w 656"/>
              <a:gd name="T9" fmla="*/ 2147483647 h 576"/>
              <a:gd name="T10" fmla="*/ 2147483647 w 656"/>
              <a:gd name="T11" fmla="*/ 2147483647 h 576"/>
              <a:gd name="T12" fmla="*/ 2147483647 w 656"/>
              <a:gd name="T13" fmla="*/ 2147483647 h 576"/>
              <a:gd name="T14" fmla="*/ 2147483647 w 656"/>
              <a:gd name="T15" fmla="*/ 2147483647 h 576"/>
              <a:gd name="T16" fmla="*/ 2147483647 w 656"/>
              <a:gd name="T17" fmla="*/ 2147483647 h 576"/>
              <a:gd name="T18" fmla="*/ 2147483647 w 656"/>
              <a:gd name="T19" fmla="*/ 2147483647 h 576"/>
              <a:gd name="T20" fmla="*/ 2147483647 w 656"/>
              <a:gd name="T21" fmla="*/ 2147483647 h 576"/>
              <a:gd name="T22" fmla="*/ 2147483647 w 656"/>
              <a:gd name="T23" fmla="*/ 2147483647 h 576"/>
              <a:gd name="T24" fmla="*/ 2147483647 w 656"/>
              <a:gd name="T25" fmla="*/ 2147483647 h 576"/>
              <a:gd name="T26" fmla="*/ 2147483647 w 656"/>
              <a:gd name="T27" fmla="*/ 2147483647 h 576"/>
              <a:gd name="T28" fmla="*/ 2147483647 w 656"/>
              <a:gd name="T29" fmla="*/ 2147483647 h 576"/>
              <a:gd name="T30" fmla="*/ 2147483647 w 656"/>
              <a:gd name="T31" fmla="*/ 2147483647 h 576"/>
              <a:gd name="T32" fmla="*/ 2147483647 w 656"/>
              <a:gd name="T33" fmla="*/ 2147483647 h 5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6"/>
              <a:gd name="T52" fmla="*/ 0 h 576"/>
              <a:gd name="T53" fmla="*/ 656 w 656"/>
              <a:gd name="T54" fmla="*/ 576 h 5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6" h="576">
                <a:moveTo>
                  <a:pt x="112" y="536"/>
                </a:moveTo>
                <a:cubicBezTo>
                  <a:pt x="72" y="520"/>
                  <a:pt x="80" y="512"/>
                  <a:pt x="64" y="440"/>
                </a:cubicBezTo>
                <a:cubicBezTo>
                  <a:pt x="48" y="368"/>
                  <a:pt x="0" y="160"/>
                  <a:pt x="16" y="104"/>
                </a:cubicBezTo>
                <a:cubicBezTo>
                  <a:pt x="32" y="48"/>
                  <a:pt x="128" y="112"/>
                  <a:pt x="160" y="104"/>
                </a:cubicBezTo>
                <a:cubicBezTo>
                  <a:pt x="192" y="96"/>
                  <a:pt x="192" y="72"/>
                  <a:pt x="208" y="56"/>
                </a:cubicBezTo>
                <a:cubicBezTo>
                  <a:pt x="224" y="40"/>
                  <a:pt x="232" y="16"/>
                  <a:pt x="256" y="8"/>
                </a:cubicBezTo>
                <a:cubicBezTo>
                  <a:pt x="280" y="0"/>
                  <a:pt x="328" y="0"/>
                  <a:pt x="352" y="8"/>
                </a:cubicBezTo>
                <a:cubicBezTo>
                  <a:pt x="376" y="16"/>
                  <a:pt x="376" y="56"/>
                  <a:pt x="400" y="56"/>
                </a:cubicBezTo>
                <a:cubicBezTo>
                  <a:pt x="424" y="56"/>
                  <a:pt x="480" y="8"/>
                  <a:pt x="496" y="8"/>
                </a:cubicBezTo>
                <a:cubicBezTo>
                  <a:pt x="512" y="8"/>
                  <a:pt x="504" y="40"/>
                  <a:pt x="496" y="56"/>
                </a:cubicBezTo>
                <a:cubicBezTo>
                  <a:pt x="488" y="72"/>
                  <a:pt x="440" y="112"/>
                  <a:pt x="448" y="104"/>
                </a:cubicBezTo>
                <a:cubicBezTo>
                  <a:pt x="456" y="96"/>
                  <a:pt x="512" y="16"/>
                  <a:pt x="544" y="8"/>
                </a:cubicBezTo>
                <a:cubicBezTo>
                  <a:pt x="576" y="0"/>
                  <a:pt x="624" y="8"/>
                  <a:pt x="640" y="56"/>
                </a:cubicBezTo>
                <a:cubicBezTo>
                  <a:pt x="656" y="104"/>
                  <a:pt x="656" y="216"/>
                  <a:pt x="640" y="296"/>
                </a:cubicBezTo>
                <a:cubicBezTo>
                  <a:pt x="624" y="376"/>
                  <a:pt x="600" y="496"/>
                  <a:pt x="544" y="536"/>
                </a:cubicBezTo>
                <a:cubicBezTo>
                  <a:pt x="488" y="576"/>
                  <a:pt x="376" y="536"/>
                  <a:pt x="304" y="536"/>
                </a:cubicBezTo>
                <a:cubicBezTo>
                  <a:pt x="232" y="536"/>
                  <a:pt x="152" y="552"/>
                  <a:pt x="112" y="536"/>
                </a:cubicBezTo>
                <a:close/>
              </a:path>
            </a:pathLst>
          </a:custGeom>
          <a:noFill/>
          <a:ln w="9525">
            <a:solidFill>
              <a:srgbClr val="D9D9D9"/>
            </a:solidFill>
            <a:round/>
            <a:headEnd/>
            <a:tailEnd/>
          </a:ln>
        </p:spPr>
        <p:txBody>
          <a:bodyPr rot="10800000" wrap="none"/>
          <a:lstStyle/>
          <a:p>
            <a:endParaRPr lang="es-ES_tradnl">
              <a:latin typeface="Corbel" charset="0"/>
            </a:endParaRPr>
          </a:p>
        </p:txBody>
      </p:sp>
      <p:sp>
        <p:nvSpPr>
          <p:cNvPr id="53" name="Freeform 323"/>
          <p:cNvSpPr>
            <a:spLocks/>
          </p:cNvSpPr>
          <p:nvPr/>
        </p:nvSpPr>
        <p:spPr bwMode="auto">
          <a:xfrm rot="10800000">
            <a:off x="6675975" y="2016018"/>
            <a:ext cx="433388" cy="722312"/>
          </a:xfrm>
          <a:custGeom>
            <a:avLst/>
            <a:gdLst>
              <a:gd name="T0" fmla="*/ 2147483647 w 712"/>
              <a:gd name="T1" fmla="*/ 2147483647 h 1048"/>
              <a:gd name="T2" fmla="*/ 2147483647 w 712"/>
              <a:gd name="T3" fmla="*/ 2147483647 h 1048"/>
              <a:gd name="T4" fmla="*/ 2147483647 w 712"/>
              <a:gd name="T5" fmla="*/ 2147483647 h 1048"/>
              <a:gd name="T6" fmla="*/ 2147483647 w 712"/>
              <a:gd name="T7" fmla="*/ 2147483647 h 1048"/>
              <a:gd name="T8" fmla="*/ 2147483647 w 712"/>
              <a:gd name="T9" fmla="*/ 0 h 1048"/>
              <a:gd name="T10" fmla="*/ 2147483647 w 712"/>
              <a:gd name="T11" fmla="*/ 2147483647 h 1048"/>
              <a:gd name="T12" fmla="*/ 2147483647 w 712"/>
              <a:gd name="T13" fmla="*/ 2147483647 h 1048"/>
              <a:gd name="T14" fmla="*/ 2147483647 w 712"/>
              <a:gd name="T15" fmla="*/ 2147483647 h 1048"/>
              <a:gd name="T16" fmla="*/ 0 60000 65536"/>
              <a:gd name="T17" fmla="*/ 0 60000 65536"/>
              <a:gd name="T18" fmla="*/ 0 60000 65536"/>
              <a:gd name="T19" fmla="*/ 0 60000 65536"/>
              <a:gd name="T20" fmla="*/ 0 60000 65536"/>
              <a:gd name="T21" fmla="*/ 0 60000 65536"/>
              <a:gd name="T22" fmla="*/ 0 60000 65536"/>
              <a:gd name="T23" fmla="*/ 0 60000 65536"/>
              <a:gd name="T24" fmla="*/ 0 w 712"/>
              <a:gd name="T25" fmla="*/ 0 h 1048"/>
              <a:gd name="T26" fmla="*/ 712 w 712"/>
              <a:gd name="T27" fmla="*/ 1048 h 10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2" h="1048">
                <a:moveTo>
                  <a:pt x="104" y="960"/>
                </a:moveTo>
                <a:cubicBezTo>
                  <a:pt x="0" y="952"/>
                  <a:pt x="16" y="1048"/>
                  <a:pt x="8" y="912"/>
                </a:cubicBezTo>
                <a:cubicBezTo>
                  <a:pt x="0" y="776"/>
                  <a:pt x="0" y="232"/>
                  <a:pt x="56" y="144"/>
                </a:cubicBezTo>
                <a:cubicBezTo>
                  <a:pt x="112" y="56"/>
                  <a:pt x="256" y="408"/>
                  <a:pt x="344" y="384"/>
                </a:cubicBezTo>
                <a:cubicBezTo>
                  <a:pt x="432" y="360"/>
                  <a:pt x="536" y="0"/>
                  <a:pt x="584" y="0"/>
                </a:cubicBezTo>
                <a:cubicBezTo>
                  <a:pt x="632" y="0"/>
                  <a:pt x="624" y="224"/>
                  <a:pt x="632" y="384"/>
                </a:cubicBezTo>
                <a:cubicBezTo>
                  <a:pt x="640" y="544"/>
                  <a:pt x="712" y="872"/>
                  <a:pt x="632" y="960"/>
                </a:cubicBezTo>
                <a:cubicBezTo>
                  <a:pt x="552" y="1048"/>
                  <a:pt x="208" y="968"/>
                  <a:pt x="104" y="960"/>
                </a:cubicBezTo>
                <a:close/>
              </a:path>
            </a:pathLst>
          </a:custGeom>
          <a:solidFill>
            <a:schemeClr val="bg2"/>
          </a:solidFill>
          <a:ln w="9525">
            <a:solidFill>
              <a:srgbClr val="D9D9D9"/>
            </a:solidFill>
            <a:round/>
            <a:headEnd/>
            <a:tailEnd/>
          </a:ln>
        </p:spPr>
        <p:txBody>
          <a:bodyPr/>
          <a:lstStyle/>
          <a:p>
            <a:endParaRPr lang="es-ES_tradnl">
              <a:latin typeface="Corbel" charset="0"/>
            </a:endParaRPr>
          </a:p>
        </p:txBody>
      </p:sp>
      <p:sp>
        <p:nvSpPr>
          <p:cNvPr id="54" name="Freeform 324"/>
          <p:cNvSpPr>
            <a:spLocks/>
          </p:cNvSpPr>
          <p:nvPr/>
        </p:nvSpPr>
        <p:spPr bwMode="auto">
          <a:xfrm rot="66763" flipH="1">
            <a:off x="6595013" y="1715980"/>
            <a:ext cx="595312" cy="428625"/>
          </a:xfrm>
          <a:custGeom>
            <a:avLst/>
            <a:gdLst>
              <a:gd name="T0" fmla="*/ 2147483647 w 656"/>
              <a:gd name="T1" fmla="*/ 2147483647 h 576"/>
              <a:gd name="T2" fmla="*/ 2147483647 w 656"/>
              <a:gd name="T3" fmla="*/ 2147483647 h 576"/>
              <a:gd name="T4" fmla="*/ 2147483647 w 656"/>
              <a:gd name="T5" fmla="*/ 2147483647 h 576"/>
              <a:gd name="T6" fmla="*/ 2147483647 w 656"/>
              <a:gd name="T7" fmla="*/ 2147483647 h 576"/>
              <a:gd name="T8" fmla="*/ 2147483647 w 656"/>
              <a:gd name="T9" fmla="*/ 2147483647 h 576"/>
              <a:gd name="T10" fmla="*/ 2147483647 w 656"/>
              <a:gd name="T11" fmla="*/ 2147483647 h 576"/>
              <a:gd name="T12" fmla="*/ 2147483647 w 656"/>
              <a:gd name="T13" fmla="*/ 2147483647 h 576"/>
              <a:gd name="T14" fmla="*/ 2147483647 w 656"/>
              <a:gd name="T15" fmla="*/ 2147483647 h 576"/>
              <a:gd name="T16" fmla="*/ 2147483647 w 656"/>
              <a:gd name="T17" fmla="*/ 2147483647 h 576"/>
              <a:gd name="T18" fmla="*/ 2147483647 w 656"/>
              <a:gd name="T19" fmla="*/ 2147483647 h 576"/>
              <a:gd name="T20" fmla="*/ 2147483647 w 656"/>
              <a:gd name="T21" fmla="*/ 2147483647 h 576"/>
              <a:gd name="T22" fmla="*/ 2147483647 w 656"/>
              <a:gd name="T23" fmla="*/ 2147483647 h 576"/>
              <a:gd name="T24" fmla="*/ 2147483647 w 656"/>
              <a:gd name="T25" fmla="*/ 2147483647 h 576"/>
              <a:gd name="T26" fmla="*/ 2147483647 w 656"/>
              <a:gd name="T27" fmla="*/ 2147483647 h 576"/>
              <a:gd name="T28" fmla="*/ 2147483647 w 656"/>
              <a:gd name="T29" fmla="*/ 2147483647 h 576"/>
              <a:gd name="T30" fmla="*/ 2147483647 w 656"/>
              <a:gd name="T31" fmla="*/ 2147483647 h 576"/>
              <a:gd name="T32" fmla="*/ 2147483647 w 656"/>
              <a:gd name="T33" fmla="*/ 2147483647 h 5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6"/>
              <a:gd name="T52" fmla="*/ 0 h 576"/>
              <a:gd name="T53" fmla="*/ 656 w 656"/>
              <a:gd name="T54" fmla="*/ 576 h 5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6" h="576">
                <a:moveTo>
                  <a:pt x="112" y="536"/>
                </a:moveTo>
                <a:cubicBezTo>
                  <a:pt x="72" y="520"/>
                  <a:pt x="80" y="512"/>
                  <a:pt x="64" y="440"/>
                </a:cubicBezTo>
                <a:cubicBezTo>
                  <a:pt x="48" y="368"/>
                  <a:pt x="0" y="160"/>
                  <a:pt x="16" y="104"/>
                </a:cubicBezTo>
                <a:cubicBezTo>
                  <a:pt x="32" y="48"/>
                  <a:pt x="128" y="112"/>
                  <a:pt x="160" y="104"/>
                </a:cubicBezTo>
                <a:cubicBezTo>
                  <a:pt x="192" y="96"/>
                  <a:pt x="192" y="72"/>
                  <a:pt x="208" y="56"/>
                </a:cubicBezTo>
                <a:cubicBezTo>
                  <a:pt x="224" y="40"/>
                  <a:pt x="232" y="16"/>
                  <a:pt x="256" y="8"/>
                </a:cubicBezTo>
                <a:cubicBezTo>
                  <a:pt x="280" y="0"/>
                  <a:pt x="328" y="0"/>
                  <a:pt x="352" y="8"/>
                </a:cubicBezTo>
                <a:cubicBezTo>
                  <a:pt x="376" y="16"/>
                  <a:pt x="376" y="56"/>
                  <a:pt x="400" y="56"/>
                </a:cubicBezTo>
                <a:cubicBezTo>
                  <a:pt x="424" y="56"/>
                  <a:pt x="480" y="8"/>
                  <a:pt x="496" y="8"/>
                </a:cubicBezTo>
                <a:cubicBezTo>
                  <a:pt x="512" y="8"/>
                  <a:pt x="504" y="40"/>
                  <a:pt x="496" y="56"/>
                </a:cubicBezTo>
                <a:cubicBezTo>
                  <a:pt x="488" y="72"/>
                  <a:pt x="440" y="112"/>
                  <a:pt x="448" y="104"/>
                </a:cubicBezTo>
                <a:cubicBezTo>
                  <a:pt x="456" y="96"/>
                  <a:pt x="512" y="16"/>
                  <a:pt x="544" y="8"/>
                </a:cubicBezTo>
                <a:cubicBezTo>
                  <a:pt x="576" y="0"/>
                  <a:pt x="624" y="8"/>
                  <a:pt x="640" y="56"/>
                </a:cubicBezTo>
                <a:cubicBezTo>
                  <a:pt x="656" y="104"/>
                  <a:pt x="656" y="216"/>
                  <a:pt x="640" y="296"/>
                </a:cubicBezTo>
                <a:cubicBezTo>
                  <a:pt x="624" y="376"/>
                  <a:pt x="600" y="496"/>
                  <a:pt x="544" y="536"/>
                </a:cubicBezTo>
                <a:cubicBezTo>
                  <a:pt x="488" y="576"/>
                  <a:pt x="376" y="536"/>
                  <a:pt x="304" y="536"/>
                </a:cubicBezTo>
                <a:cubicBezTo>
                  <a:pt x="232" y="536"/>
                  <a:pt x="152" y="552"/>
                  <a:pt x="112" y="536"/>
                </a:cubicBezTo>
                <a:close/>
              </a:path>
            </a:pathLst>
          </a:custGeom>
          <a:solidFill>
            <a:schemeClr val="bg2"/>
          </a:solidFill>
          <a:ln w="9525">
            <a:solidFill>
              <a:srgbClr val="D9D9D9"/>
            </a:solidFill>
            <a:round/>
            <a:headEnd/>
            <a:tailEnd/>
          </a:ln>
        </p:spPr>
        <p:txBody>
          <a:bodyPr rot="10800000" wrap="none"/>
          <a:lstStyle/>
          <a:p>
            <a:endParaRPr lang="es-ES_tradnl">
              <a:latin typeface="Corbel" charset="0"/>
            </a:endParaRPr>
          </a:p>
        </p:txBody>
      </p:sp>
      <p:sp>
        <p:nvSpPr>
          <p:cNvPr id="55" name="Freeform 364"/>
          <p:cNvSpPr>
            <a:spLocks/>
          </p:cNvSpPr>
          <p:nvPr/>
        </p:nvSpPr>
        <p:spPr bwMode="auto">
          <a:xfrm rot="10800000">
            <a:off x="7156988" y="1944580"/>
            <a:ext cx="436562" cy="806450"/>
          </a:xfrm>
          <a:custGeom>
            <a:avLst/>
            <a:gdLst>
              <a:gd name="T0" fmla="*/ 2147483647 w 424"/>
              <a:gd name="T1" fmla="*/ 2147483647 h 792"/>
              <a:gd name="T2" fmla="*/ 2147483647 w 424"/>
              <a:gd name="T3" fmla="*/ 2147483647 h 792"/>
              <a:gd name="T4" fmla="*/ 2147483647 w 424"/>
              <a:gd name="T5" fmla="*/ 2147483647 h 792"/>
              <a:gd name="T6" fmla="*/ 2147483647 w 424"/>
              <a:gd name="T7" fmla="*/ 2147483647 h 792"/>
              <a:gd name="T8" fmla="*/ 2147483647 w 424"/>
              <a:gd name="T9" fmla="*/ 2147483647 h 792"/>
              <a:gd name="T10" fmla="*/ 2147483647 w 424"/>
              <a:gd name="T11" fmla="*/ 2147483647 h 792"/>
              <a:gd name="T12" fmla="*/ 2147483647 w 424"/>
              <a:gd name="T13" fmla="*/ 2147483647 h 792"/>
              <a:gd name="T14" fmla="*/ 2147483647 w 424"/>
              <a:gd name="T15" fmla="*/ 2147483647 h 792"/>
              <a:gd name="T16" fmla="*/ 0 60000 65536"/>
              <a:gd name="T17" fmla="*/ 0 60000 65536"/>
              <a:gd name="T18" fmla="*/ 0 60000 65536"/>
              <a:gd name="T19" fmla="*/ 0 60000 65536"/>
              <a:gd name="T20" fmla="*/ 0 60000 65536"/>
              <a:gd name="T21" fmla="*/ 0 60000 65536"/>
              <a:gd name="T22" fmla="*/ 0 60000 65536"/>
              <a:gd name="T23" fmla="*/ 0 60000 65536"/>
              <a:gd name="T24" fmla="*/ 0 w 424"/>
              <a:gd name="T25" fmla="*/ 0 h 792"/>
              <a:gd name="T26" fmla="*/ 424 w 424"/>
              <a:gd name="T27" fmla="*/ 792 h 7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4" h="792">
                <a:moveTo>
                  <a:pt x="32" y="584"/>
                </a:moveTo>
                <a:cubicBezTo>
                  <a:pt x="24" y="436"/>
                  <a:pt x="16" y="288"/>
                  <a:pt x="32" y="248"/>
                </a:cubicBezTo>
                <a:cubicBezTo>
                  <a:pt x="48" y="208"/>
                  <a:pt x="88" y="376"/>
                  <a:pt x="128" y="344"/>
                </a:cubicBezTo>
                <a:cubicBezTo>
                  <a:pt x="168" y="312"/>
                  <a:pt x="224" y="0"/>
                  <a:pt x="272" y="56"/>
                </a:cubicBezTo>
                <a:cubicBezTo>
                  <a:pt x="320" y="112"/>
                  <a:pt x="424" y="568"/>
                  <a:pt x="416" y="680"/>
                </a:cubicBezTo>
                <a:cubicBezTo>
                  <a:pt x="408" y="792"/>
                  <a:pt x="288" y="736"/>
                  <a:pt x="224" y="728"/>
                </a:cubicBezTo>
                <a:cubicBezTo>
                  <a:pt x="160" y="720"/>
                  <a:pt x="64" y="664"/>
                  <a:pt x="32" y="632"/>
                </a:cubicBezTo>
                <a:cubicBezTo>
                  <a:pt x="0" y="600"/>
                  <a:pt x="32" y="552"/>
                  <a:pt x="32" y="536"/>
                </a:cubicBezTo>
              </a:path>
            </a:pathLst>
          </a:custGeom>
          <a:noFill/>
          <a:ln w="9525">
            <a:solidFill>
              <a:srgbClr val="D9D9D9"/>
            </a:solidFill>
            <a:round/>
            <a:headEnd/>
            <a:tailEnd/>
          </a:ln>
        </p:spPr>
        <p:txBody>
          <a:bodyPr wrap="none"/>
          <a:lstStyle/>
          <a:p>
            <a:endParaRPr lang="es-ES_tradnl" b="1">
              <a:latin typeface="Corbel" charset="0"/>
            </a:endParaRPr>
          </a:p>
        </p:txBody>
      </p:sp>
      <p:sp>
        <p:nvSpPr>
          <p:cNvPr id="56" name="Freeform 366"/>
          <p:cNvSpPr>
            <a:spLocks/>
          </p:cNvSpPr>
          <p:nvPr/>
        </p:nvSpPr>
        <p:spPr bwMode="auto">
          <a:xfrm rot="21533237">
            <a:off x="7118888" y="1715980"/>
            <a:ext cx="511175" cy="439738"/>
          </a:xfrm>
          <a:custGeom>
            <a:avLst/>
            <a:gdLst>
              <a:gd name="T0" fmla="*/ 2147483647 w 656"/>
              <a:gd name="T1" fmla="*/ 2147483647 h 576"/>
              <a:gd name="T2" fmla="*/ 2147483647 w 656"/>
              <a:gd name="T3" fmla="*/ 2147483647 h 576"/>
              <a:gd name="T4" fmla="*/ 2147483647 w 656"/>
              <a:gd name="T5" fmla="*/ 2147483647 h 576"/>
              <a:gd name="T6" fmla="*/ 2147483647 w 656"/>
              <a:gd name="T7" fmla="*/ 2147483647 h 576"/>
              <a:gd name="T8" fmla="*/ 2147483647 w 656"/>
              <a:gd name="T9" fmla="*/ 2147483647 h 576"/>
              <a:gd name="T10" fmla="*/ 2147483647 w 656"/>
              <a:gd name="T11" fmla="*/ 2147483647 h 576"/>
              <a:gd name="T12" fmla="*/ 2147483647 w 656"/>
              <a:gd name="T13" fmla="*/ 2147483647 h 576"/>
              <a:gd name="T14" fmla="*/ 2147483647 w 656"/>
              <a:gd name="T15" fmla="*/ 2147483647 h 576"/>
              <a:gd name="T16" fmla="*/ 2147483647 w 656"/>
              <a:gd name="T17" fmla="*/ 2147483647 h 576"/>
              <a:gd name="T18" fmla="*/ 2147483647 w 656"/>
              <a:gd name="T19" fmla="*/ 2147483647 h 576"/>
              <a:gd name="T20" fmla="*/ 2147483647 w 656"/>
              <a:gd name="T21" fmla="*/ 2147483647 h 576"/>
              <a:gd name="T22" fmla="*/ 2147483647 w 656"/>
              <a:gd name="T23" fmla="*/ 2147483647 h 576"/>
              <a:gd name="T24" fmla="*/ 2147483647 w 656"/>
              <a:gd name="T25" fmla="*/ 2147483647 h 576"/>
              <a:gd name="T26" fmla="*/ 2147483647 w 656"/>
              <a:gd name="T27" fmla="*/ 2147483647 h 576"/>
              <a:gd name="T28" fmla="*/ 2147483647 w 656"/>
              <a:gd name="T29" fmla="*/ 2147483647 h 576"/>
              <a:gd name="T30" fmla="*/ 2147483647 w 656"/>
              <a:gd name="T31" fmla="*/ 2147483647 h 576"/>
              <a:gd name="T32" fmla="*/ 2147483647 w 656"/>
              <a:gd name="T33" fmla="*/ 2147483647 h 5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6"/>
              <a:gd name="T52" fmla="*/ 0 h 576"/>
              <a:gd name="T53" fmla="*/ 656 w 656"/>
              <a:gd name="T54" fmla="*/ 576 h 5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6" h="576">
                <a:moveTo>
                  <a:pt x="112" y="536"/>
                </a:moveTo>
                <a:cubicBezTo>
                  <a:pt x="72" y="520"/>
                  <a:pt x="80" y="512"/>
                  <a:pt x="64" y="440"/>
                </a:cubicBezTo>
                <a:cubicBezTo>
                  <a:pt x="48" y="368"/>
                  <a:pt x="0" y="160"/>
                  <a:pt x="16" y="104"/>
                </a:cubicBezTo>
                <a:cubicBezTo>
                  <a:pt x="32" y="48"/>
                  <a:pt x="128" y="112"/>
                  <a:pt x="160" y="104"/>
                </a:cubicBezTo>
                <a:cubicBezTo>
                  <a:pt x="192" y="96"/>
                  <a:pt x="192" y="72"/>
                  <a:pt x="208" y="56"/>
                </a:cubicBezTo>
                <a:cubicBezTo>
                  <a:pt x="224" y="40"/>
                  <a:pt x="232" y="16"/>
                  <a:pt x="256" y="8"/>
                </a:cubicBezTo>
                <a:cubicBezTo>
                  <a:pt x="280" y="0"/>
                  <a:pt x="328" y="0"/>
                  <a:pt x="352" y="8"/>
                </a:cubicBezTo>
                <a:cubicBezTo>
                  <a:pt x="376" y="16"/>
                  <a:pt x="376" y="56"/>
                  <a:pt x="400" y="56"/>
                </a:cubicBezTo>
                <a:cubicBezTo>
                  <a:pt x="424" y="56"/>
                  <a:pt x="480" y="8"/>
                  <a:pt x="496" y="8"/>
                </a:cubicBezTo>
                <a:cubicBezTo>
                  <a:pt x="512" y="8"/>
                  <a:pt x="504" y="40"/>
                  <a:pt x="496" y="56"/>
                </a:cubicBezTo>
                <a:cubicBezTo>
                  <a:pt x="488" y="72"/>
                  <a:pt x="440" y="112"/>
                  <a:pt x="448" y="104"/>
                </a:cubicBezTo>
                <a:cubicBezTo>
                  <a:pt x="456" y="96"/>
                  <a:pt x="512" y="16"/>
                  <a:pt x="544" y="8"/>
                </a:cubicBezTo>
                <a:cubicBezTo>
                  <a:pt x="576" y="0"/>
                  <a:pt x="624" y="8"/>
                  <a:pt x="640" y="56"/>
                </a:cubicBezTo>
                <a:cubicBezTo>
                  <a:pt x="656" y="104"/>
                  <a:pt x="656" y="216"/>
                  <a:pt x="640" y="296"/>
                </a:cubicBezTo>
                <a:cubicBezTo>
                  <a:pt x="624" y="376"/>
                  <a:pt x="600" y="496"/>
                  <a:pt x="544" y="536"/>
                </a:cubicBezTo>
                <a:cubicBezTo>
                  <a:pt x="488" y="576"/>
                  <a:pt x="376" y="536"/>
                  <a:pt x="304" y="536"/>
                </a:cubicBezTo>
                <a:cubicBezTo>
                  <a:pt x="232" y="536"/>
                  <a:pt x="152" y="552"/>
                  <a:pt x="112" y="536"/>
                </a:cubicBezTo>
                <a:close/>
              </a:path>
            </a:pathLst>
          </a:custGeom>
          <a:noFill/>
          <a:ln w="9525">
            <a:solidFill>
              <a:srgbClr val="D9D9D9"/>
            </a:solidFill>
            <a:round/>
            <a:headEnd/>
            <a:tailEnd/>
          </a:ln>
        </p:spPr>
        <p:txBody>
          <a:bodyPr wrap="none"/>
          <a:lstStyle/>
          <a:p>
            <a:endParaRPr lang="es-ES_tradnl" b="1">
              <a:latin typeface="Corbel" charset="0"/>
            </a:endParaRPr>
          </a:p>
        </p:txBody>
      </p:sp>
      <p:sp>
        <p:nvSpPr>
          <p:cNvPr id="57" name="49 Forma libre"/>
          <p:cNvSpPr/>
          <p:nvPr/>
        </p:nvSpPr>
        <p:spPr>
          <a:xfrm>
            <a:off x="5312413" y="1932273"/>
            <a:ext cx="2291045" cy="213992"/>
          </a:xfrm>
          <a:custGeom>
            <a:avLst/>
            <a:gdLst>
              <a:gd name="connsiteX0" fmla="*/ 0 w 1276121"/>
              <a:gd name="connsiteY0" fmla="*/ 0 h 262569"/>
              <a:gd name="connsiteX1" fmla="*/ 88135 w 1276121"/>
              <a:gd name="connsiteY1" fmla="*/ 165253 h 262569"/>
              <a:gd name="connsiteX2" fmla="*/ 99152 w 1276121"/>
              <a:gd name="connsiteY2" fmla="*/ 209321 h 262569"/>
              <a:gd name="connsiteX3" fmla="*/ 165253 w 1276121"/>
              <a:gd name="connsiteY3" fmla="*/ 176270 h 262569"/>
              <a:gd name="connsiteX4" fmla="*/ 209320 w 1276121"/>
              <a:gd name="connsiteY4" fmla="*/ 132203 h 262569"/>
              <a:gd name="connsiteX5" fmla="*/ 264405 w 1276121"/>
              <a:gd name="connsiteY5" fmla="*/ 77118 h 262569"/>
              <a:gd name="connsiteX6" fmla="*/ 319489 w 1276121"/>
              <a:gd name="connsiteY6" fmla="*/ 55085 h 262569"/>
              <a:gd name="connsiteX7" fmla="*/ 363557 w 1276121"/>
              <a:gd name="connsiteY7" fmla="*/ 121186 h 262569"/>
              <a:gd name="connsiteX8" fmla="*/ 385590 w 1276121"/>
              <a:gd name="connsiteY8" fmla="*/ 176270 h 262569"/>
              <a:gd name="connsiteX9" fmla="*/ 440675 w 1276121"/>
              <a:gd name="connsiteY9" fmla="*/ 242371 h 262569"/>
              <a:gd name="connsiteX10" fmla="*/ 506776 w 1276121"/>
              <a:gd name="connsiteY10" fmla="*/ 253388 h 262569"/>
              <a:gd name="connsiteX11" fmla="*/ 616945 w 1276121"/>
              <a:gd name="connsiteY11" fmla="*/ 187287 h 262569"/>
              <a:gd name="connsiteX12" fmla="*/ 649995 w 1276121"/>
              <a:gd name="connsiteY12" fmla="*/ 143220 h 262569"/>
              <a:gd name="connsiteX13" fmla="*/ 749147 w 1276121"/>
              <a:gd name="connsiteY13" fmla="*/ 231354 h 262569"/>
              <a:gd name="connsiteX14" fmla="*/ 881349 w 1276121"/>
              <a:gd name="connsiteY14" fmla="*/ 253388 h 262569"/>
              <a:gd name="connsiteX15" fmla="*/ 925417 w 1276121"/>
              <a:gd name="connsiteY15" fmla="*/ 253388 h 262569"/>
              <a:gd name="connsiteX16" fmla="*/ 1013552 w 1276121"/>
              <a:gd name="connsiteY16" fmla="*/ 242371 h 262569"/>
              <a:gd name="connsiteX17" fmla="*/ 1101687 w 1276121"/>
              <a:gd name="connsiteY17" fmla="*/ 231354 h 262569"/>
              <a:gd name="connsiteX18" fmla="*/ 1211855 w 1276121"/>
              <a:gd name="connsiteY18" fmla="*/ 209321 h 262569"/>
              <a:gd name="connsiteX19" fmla="*/ 1266940 w 1276121"/>
              <a:gd name="connsiteY19" fmla="*/ 198304 h 262569"/>
              <a:gd name="connsiteX20" fmla="*/ 1266940 w 1276121"/>
              <a:gd name="connsiteY20" fmla="*/ 187287 h 262569"/>
              <a:gd name="connsiteX0" fmla="*/ 0 w 1272240"/>
              <a:gd name="connsiteY0" fmla="*/ 0 h 257490"/>
              <a:gd name="connsiteX1" fmla="*/ 43788 w 1272240"/>
              <a:gd name="connsiteY1" fmla="*/ 199504 h 257490"/>
              <a:gd name="connsiteX2" fmla="*/ 99152 w 1272240"/>
              <a:gd name="connsiteY2" fmla="*/ 209321 h 257490"/>
              <a:gd name="connsiteX3" fmla="*/ 165253 w 1272240"/>
              <a:gd name="connsiteY3" fmla="*/ 176270 h 257490"/>
              <a:gd name="connsiteX4" fmla="*/ 209320 w 1272240"/>
              <a:gd name="connsiteY4" fmla="*/ 132203 h 257490"/>
              <a:gd name="connsiteX5" fmla="*/ 264405 w 1272240"/>
              <a:gd name="connsiteY5" fmla="*/ 77118 h 257490"/>
              <a:gd name="connsiteX6" fmla="*/ 319489 w 1272240"/>
              <a:gd name="connsiteY6" fmla="*/ 55085 h 257490"/>
              <a:gd name="connsiteX7" fmla="*/ 363557 w 1272240"/>
              <a:gd name="connsiteY7" fmla="*/ 121186 h 257490"/>
              <a:gd name="connsiteX8" fmla="*/ 385590 w 1272240"/>
              <a:gd name="connsiteY8" fmla="*/ 176270 h 257490"/>
              <a:gd name="connsiteX9" fmla="*/ 440675 w 1272240"/>
              <a:gd name="connsiteY9" fmla="*/ 242371 h 257490"/>
              <a:gd name="connsiteX10" fmla="*/ 506776 w 1272240"/>
              <a:gd name="connsiteY10" fmla="*/ 253388 h 257490"/>
              <a:gd name="connsiteX11" fmla="*/ 616945 w 1272240"/>
              <a:gd name="connsiteY11" fmla="*/ 187287 h 257490"/>
              <a:gd name="connsiteX12" fmla="*/ 649995 w 1272240"/>
              <a:gd name="connsiteY12" fmla="*/ 143220 h 257490"/>
              <a:gd name="connsiteX13" fmla="*/ 749147 w 1272240"/>
              <a:gd name="connsiteY13" fmla="*/ 231354 h 257490"/>
              <a:gd name="connsiteX14" fmla="*/ 881349 w 1272240"/>
              <a:gd name="connsiteY14" fmla="*/ 253388 h 257490"/>
              <a:gd name="connsiteX15" fmla="*/ 925417 w 1272240"/>
              <a:gd name="connsiteY15" fmla="*/ 253388 h 257490"/>
              <a:gd name="connsiteX16" fmla="*/ 1013552 w 1272240"/>
              <a:gd name="connsiteY16" fmla="*/ 242371 h 257490"/>
              <a:gd name="connsiteX17" fmla="*/ 1101687 w 1272240"/>
              <a:gd name="connsiteY17" fmla="*/ 231354 h 257490"/>
              <a:gd name="connsiteX18" fmla="*/ 1211855 w 1272240"/>
              <a:gd name="connsiteY18" fmla="*/ 209321 h 257490"/>
              <a:gd name="connsiteX19" fmla="*/ 1266940 w 1272240"/>
              <a:gd name="connsiteY19" fmla="*/ 198304 h 257490"/>
              <a:gd name="connsiteX20" fmla="*/ 1266940 w 1272240"/>
              <a:gd name="connsiteY20" fmla="*/ 187287 h 257490"/>
              <a:gd name="connsiteX0" fmla="*/ 0 w 1288078"/>
              <a:gd name="connsiteY0" fmla="*/ 0 h 223239"/>
              <a:gd name="connsiteX1" fmla="*/ 59626 w 1288078"/>
              <a:gd name="connsiteY1" fmla="*/ 165253 h 223239"/>
              <a:gd name="connsiteX2" fmla="*/ 114990 w 1288078"/>
              <a:gd name="connsiteY2" fmla="*/ 175070 h 223239"/>
              <a:gd name="connsiteX3" fmla="*/ 181091 w 1288078"/>
              <a:gd name="connsiteY3" fmla="*/ 142019 h 223239"/>
              <a:gd name="connsiteX4" fmla="*/ 225158 w 1288078"/>
              <a:gd name="connsiteY4" fmla="*/ 97952 h 223239"/>
              <a:gd name="connsiteX5" fmla="*/ 280243 w 1288078"/>
              <a:gd name="connsiteY5" fmla="*/ 42867 h 223239"/>
              <a:gd name="connsiteX6" fmla="*/ 335327 w 1288078"/>
              <a:gd name="connsiteY6" fmla="*/ 20834 h 223239"/>
              <a:gd name="connsiteX7" fmla="*/ 379395 w 1288078"/>
              <a:gd name="connsiteY7" fmla="*/ 86935 h 223239"/>
              <a:gd name="connsiteX8" fmla="*/ 401428 w 1288078"/>
              <a:gd name="connsiteY8" fmla="*/ 142019 h 223239"/>
              <a:gd name="connsiteX9" fmla="*/ 456513 w 1288078"/>
              <a:gd name="connsiteY9" fmla="*/ 208120 h 223239"/>
              <a:gd name="connsiteX10" fmla="*/ 522614 w 1288078"/>
              <a:gd name="connsiteY10" fmla="*/ 219137 h 223239"/>
              <a:gd name="connsiteX11" fmla="*/ 632783 w 1288078"/>
              <a:gd name="connsiteY11" fmla="*/ 153036 h 223239"/>
              <a:gd name="connsiteX12" fmla="*/ 665833 w 1288078"/>
              <a:gd name="connsiteY12" fmla="*/ 108969 h 223239"/>
              <a:gd name="connsiteX13" fmla="*/ 764985 w 1288078"/>
              <a:gd name="connsiteY13" fmla="*/ 197103 h 223239"/>
              <a:gd name="connsiteX14" fmla="*/ 897187 w 1288078"/>
              <a:gd name="connsiteY14" fmla="*/ 219137 h 223239"/>
              <a:gd name="connsiteX15" fmla="*/ 941255 w 1288078"/>
              <a:gd name="connsiteY15" fmla="*/ 219137 h 223239"/>
              <a:gd name="connsiteX16" fmla="*/ 1029390 w 1288078"/>
              <a:gd name="connsiteY16" fmla="*/ 208120 h 223239"/>
              <a:gd name="connsiteX17" fmla="*/ 1117525 w 1288078"/>
              <a:gd name="connsiteY17" fmla="*/ 197103 h 223239"/>
              <a:gd name="connsiteX18" fmla="*/ 1227693 w 1288078"/>
              <a:gd name="connsiteY18" fmla="*/ 175070 h 223239"/>
              <a:gd name="connsiteX19" fmla="*/ 1282778 w 1288078"/>
              <a:gd name="connsiteY19" fmla="*/ 164053 h 223239"/>
              <a:gd name="connsiteX20" fmla="*/ 1282778 w 1288078"/>
              <a:gd name="connsiteY20" fmla="*/ 153036 h 223239"/>
              <a:gd name="connsiteX0" fmla="*/ 0 w 1288078"/>
              <a:gd name="connsiteY0" fmla="*/ 0 h 223239"/>
              <a:gd name="connsiteX1" fmla="*/ 59626 w 1288078"/>
              <a:gd name="connsiteY1" fmla="*/ 165253 h 223239"/>
              <a:gd name="connsiteX2" fmla="*/ 111822 w 1288078"/>
              <a:gd name="connsiteY2" fmla="*/ 146527 h 223239"/>
              <a:gd name="connsiteX3" fmla="*/ 181091 w 1288078"/>
              <a:gd name="connsiteY3" fmla="*/ 142019 h 223239"/>
              <a:gd name="connsiteX4" fmla="*/ 225158 w 1288078"/>
              <a:gd name="connsiteY4" fmla="*/ 97952 h 223239"/>
              <a:gd name="connsiteX5" fmla="*/ 280243 w 1288078"/>
              <a:gd name="connsiteY5" fmla="*/ 42867 h 223239"/>
              <a:gd name="connsiteX6" fmla="*/ 335327 w 1288078"/>
              <a:gd name="connsiteY6" fmla="*/ 20834 h 223239"/>
              <a:gd name="connsiteX7" fmla="*/ 379395 w 1288078"/>
              <a:gd name="connsiteY7" fmla="*/ 86935 h 223239"/>
              <a:gd name="connsiteX8" fmla="*/ 401428 w 1288078"/>
              <a:gd name="connsiteY8" fmla="*/ 142019 h 223239"/>
              <a:gd name="connsiteX9" fmla="*/ 456513 w 1288078"/>
              <a:gd name="connsiteY9" fmla="*/ 208120 h 223239"/>
              <a:gd name="connsiteX10" fmla="*/ 522614 w 1288078"/>
              <a:gd name="connsiteY10" fmla="*/ 219137 h 223239"/>
              <a:gd name="connsiteX11" fmla="*/ 632783 w 1288078"/>
              <a:gd name="connsiteY11" fmla="*/ 153036 h 223239"/>
              <a:gd name="connsiteX12" fmla="*/ 665833 w 1288078"/>
              <a:gd name="connsiteY12" fmla="*/ 108969 h 223239"/>
              <a:gd name="connsiteX13" fmla="*/ 764985 w 1288078"/>
              <a:gd name="connsiteY13" fmla="*/ 197103 h 223239"/>
              <a:gd name="connsiteX14" fmla="*/ 897187 w 1288078"/>
              <a:gd name="connsiteY14" fmla="*/ 219137 h 223239"/>
              <a:gd name="connsiteX15" fmla="*/ 941255 w 1288078"/>
              <a:gd name="connsiteY15" fmla="*/ 219137 h 223239"/>
              <a:gd name="connsiteX16" fmla="*/ 1029390 w 1288078"/>
              <a:gd name="connsiteY16" fmla="*/ 208120 h 223239"/>
              <a:gd name="connsiteX17" fmla="*/ 1117525 w 1288078"/>
              <a:gd name="connsiteY17" fmla="*/ 197103 h 223239"/>
              <a:gd name="connsiteX18" fmla="*/ 1227693 w 1288078"/>
              <a:gd name="connsiteY18" fmla="*/ 175070 h 223239"/>
              <a:gd name="connsiteX19" fmla="*/ 1282778 w 1288078"/>
              <a:gd name="connsiteY19" fmla="*/ 164053 h 223239"/>
              <a:gd name="connsiteX20" fmla="*/ 1282778 w 1288078"/>
              <a:gd name="connsiteY20" fmla="*/ 153036 h 223239"/>
              <a:gd name="connsiteX0" fmla="*/ 0 w 1288078"/>
              <a:gd name="connsiteY0" fmla="*/ 0 h 223239"/>
              <a:gd name="connsiteX1" fmla="*/ 59626 w 1288078"/>
              <a:gd name="connsiteY1" fmla="*/ 165253 h 223239"/>
              <a:gd name="connsiteX2" fmla="*/ 111822 w 1288078"/>
              <a:gd name="connsiteY2" fmla="*/ 146527 h 223239"/>
              <a:gd name="connsiteX3" fmla="*/ 168420 w 1288078"/>
              <a:gd name="connsiteY3" fmla="*/ 27848 h 223239"/>
              <a:gd name="connsiteX4" fmla="*/ 225158 w 1288078"/>
              <a:gd name="connsiteY4" fmla="*/ 97952 h 223239"/>
              <a:gd name="connsiteX5" fmla="*/ 280243 w 1288078"/>
              <a:gd name="connsiteY5" fmla="*/ 42867 h 223239"/>
              <a:gd name="connsiteX6" fmla="*/ 335327 w 1288078"/>
              <a:gd name="connsiteY6" fmla="*/ 20834 h 223239"/>
              <a:gd name="connsiteX7" fmla="*/ 379395 w 1288078"/>
              <a:gd name="connsiteY7" fmla="*/ 86935 h 223239"/>
              <a:gd name="connsiteX8" fmla="*/ 401428 w 1288078"/>
              <a:gd name="connsiteY8" fmla="*/ 142019 h 223239"/>
              <a:gd name="connsiteX9" fmla="*/ 456513 w 1288078"/>
              <a:gd name="connsiteY9" fmla="*/ 208120 h 223239"/>
              <a:gd name="connsiteX10" fmla="*/ 522614 w 1288078"/>
              <a:gd name="connsiteY10" fmla="*/ 219137 h 223239"/>
              <a:gd name="connsiteX11" fmla="*/ 632783 w 1288078"/>
              <a:gd name="connsiteY11" fmla="*/ 153036 h 223239"/>
              <a:gd name="connsiteX12" fmla="*/ 665833 w 1288078"/>
              <a:gd name="connsiteY12" fmla="*/ 108969 h 223239"/>
              <a:gd name="connsiteX13" fmla="*/ 764985 w 1288078"/>
              <a:gd name="connsiteY13" fmla="*/ 197103 h 223239"/>
              <a:gd name="connsiteX14" fmla="*/ 897187 w 1288078"/>
              <a:gd name="connsiteY14" fmla="*/ 219137 h 223239"/>
              <a:gd name="connsiteX15" fmla="*/ 941255 w 1288078"/>
              <a:gd name="connsiteY15" fmla="*/ 219137 h 223239"/>
              <a:gd name="connsiteX16" fmla="*/ 1029390 w 1288078"/>
              <a:gd name="connsiteY16" fmla="*/ 208120 h 223239"/>
              <a:gd name="connsiteX17" fmla="*/ 1117525 w 1288078"/>
              <a:gd name="connsiteY17" fmla="*/ 197103 h 223239"/>
              <a:gd name="connsiteX18" fmla="*/ 1227693 w 1288078"/>
              <a:gd name="connsiteY18" fmla="*/ 175070 h 223239"/>
              <a:gd name="connsiteX19" fmla="*/ 1282778 w 1288078"/>
              <a:gd name="connsiteY19" fmla="*/ 164053 h 223239"/>
              <a:gd name="connsiteX20" fmla="*/ 1282778 w 1288078"/>
              <a:gd name="connsiteY20" fmla="*/ 153036 h 223239"/>
              <a:gd name="connsiteX0" fmla="*/ 0 w 1288078"/>
              <a:gd name="connsiteY0" fmla="*/ 0 h 223239"/>
              <a:gd name="connsiteX1" fmla="*/ 59626 w 1288078"/>
              <a:gd name="connsiteY1" fmla="*/ 165253 h 223239"/>
              <a:gd name="connsiteX2" fmla="*/ 111822 w 1288078"/>
              <a:gd name="connsiteY2" fmla="*/ 146527 h 223239"/>
              <a:gd name="connsiteX3" fmla="*/ 168420 w 1288078"/>
              <a:gd name="connsiteY3" fmla="*/ 27848 h 223239"/>
              <a:gd name="connsiteX4" fmla="*/ 228326 w 1288078"/>
              <a:gd name="connsiteY4" fmla="*/ 155037 h 223239"/>
              <a:gd name="connsiteX5" fmla="*/ 280243 w 1288078"/>
              <a:gd name="connsiteY5" fmla="*/ 42867 h 223239"/>
              <a:gd name="connsiteX6" fmla="*/ 335327 w 1288078"/>
              <a:gd name="connsiteY6" fmla="*/ 20834 h 223239"/>
              <a:gd name="connsiteX7" fmla="*/ 379395 w 1288078"/>
              <a:gd name="connsiteY7" fmla="*/ 86935 h 223239"/>
              <a:gd name="connsiteX8" fmla="*/ 401428 w 1288078"/>
              <a:gd name="connsiteY8" fmla="*/ 142019 h 223239"/>
              <a:gd name="connsiteX9" fmla="*/ 456513 w 1288078"/>
              <a:gd name="connsiteY9" fmla="*/ 208120 h 223239"/>
              <a:gd name="connsiteX10" fmla="*/ 522614 w 1288078"/>
              <a:gd name="connsiteY10" fmla="*/ 219137 h 223239"/>
              <a:gd name="connsiteX11" fmla="*/ 632783 w 1288078"/>
              <a:gd name="connsiteY11" fmla="*/ 153036 h 223239"/>
              <a:gd name="connsiteX12" fmla="*/ 665833 w 1288078"/>
              <a:gd name="connsiteY12" fmla="*/ 108969 h 223239"/>
              <a:gd name="connsiteX13" fmla="*/ 764985 w 1288078"/>
              <a:gd name="connsiteY13" fmla="*/ 197103 h 223239"/>
              <a:gd name="connsiteX14" fmla="*/ 897187 w 1288078"/>
              <a:gd name="connsiteY14" fmla="*/ 219137 h 223239"/>
              <a:gd name="connsiteX15" fmla="*/ 941255 w 1288078"/>
              <a:gd name="connsiteY15" fmla="*/ 219137 h 223239"/>
              <a:gd name="connsiteX16" fmla="*/ 1029390 w 1288078"/>
              <a:gd name="connsiteY16" fmla="*/ 208120 h 223239"/>
              <a:gd name="connsiteX17" fmla="*/ 1117525 w 1288078"/>
              <a:gd name="connsiteY17" fmla="*/ 197103 h 223239"/>
              <a:gd name="connsiteX18" fmla="*/ 1227693 w 1288078"/>
              <a:gd name="connsiteY18" fmla="*/ 175070 h 223239"/>
              <a:gd name="connsiteX19" fmla="*/ 1282778 w 1288078"/>
              <a:gd name="connsiteY19" fmla="*/ 164053 h 223239"/>
              <a:gd name="connsiteX20" fmla="*/ 1282778 w 1288078"/>
              <a:gd name="connsiteY20" fmla="*/ 153036 h 223239"/>
              <a:gd name="connsiteX0" fmla="*/ 0 w 1288078"/>
              <a:gd name="connsiteY0" fmla="*/ 0 h 223239"/>
              <a:gd name="connsiteX1" fmla="*/ 59626 w 1288078"/>
              <a:gd name="connsiteY1" fmla="*/ 165253 h 223239"/>
              <a:gd name="connsiteX2" fmla="*/ 111822 w 1288078"/>
              <a:gd name="connsiteY2" fmla="*/ 146527 h 223239"/>
              <a:gd name="connsiteX3" fmla="*/ 168420 w 1288078"/>
              <a:gd name="connsiteY3" fmla="*/ 27848 h 223239"/>
              <a:gd name="connsiteX4" fmla="*/ 228326 w 1288078"/>
              <a:gd name="connsiteY4" fmla="*/ 155037 h 223239"/>
              <a:gd name="connsiteX5" fmla="*/ 273908 w 1288078"/>
              <a:gd name="connsiteY5" fmla="*/ 214124 h 223239"/>
              <a:gd name="connsiteX6" fmla="*/ 335327 w 1288078"/>
              <a:gd name="connsiteY6" fmla="*/ 20834 h 223239"/>
              <a:gd name="connsiteX7" fmla="*/ 379395 w 1288078"/>
              <a:gd name="connsiteY7" fmla="*/ 86935 h 223239"/>
              <a:gd name="connsiteX8" fmla="*/ 401428 w 1288078"/>
              <a:gd name="connsiteY8" fmla="*/ 142019 h 223239"/>
              <a:gd name="connsiteX9" fmla="*/ 456513 w 1288078"/>
              <a:gd name="connsiteY9" fmla="*/ 208120 h 223239"/>
              <a:gd name="connsiteX10" fmla="*/ 522614 w 1288078"/>
              <a:gd name="connsiteY10" fmla="*/ 219137 h 223239"/>
              <a:gd name="connsiteX11" fmla="*/ 632783 w 1288078"/>
              <a:gd name="connsiteY11" fmla="*/ 153036 h 223239"/>
              <a:gd name="connsiteX12" fmla="*/ 665833 w 1288078"/>
              <a:gd name="connsiteY12" fmla="*/ 108969 h 223239"/>
              <a:gd name="connsiteX13" fmla="*/ 764985 w 1288078"/>
              <a:gd name="connsiteY13" fmla="*/ 197103 h 223239"/>
              <a:gd name="connsiteX14" fmla="*/ 897187 w 1288078"/>
              <a:gd name="connsiteY14" fmla="*/ 219137 h 223239"/>
              <a:gd name="connsiteX15" fmla="*/ 941255 w 1288078"/>
              <a:gd name="connsiteY15" fmla="*/ 219137 h 223239"/>
              <a:gd name="connsiteX16" fmla="*/ 1029390 w 1288078"/>
              <a:gd name="connsiteY16" fmla="*/ 208120 h 223239"/>
              <a:gd name="connsiteX17" fmla="*/ 1117525 w 1288078"/>
              <a:gd name="connsiteY17" fmla="*/ 197103 h 223239"/>
              <a:gd name="connsiteX18" fmla="*/ 1227693 w 1288078"/>
              <a:gd name="connsiteY18" fmla="*/ 175070 h 223239"/>
              <a:gd name="connsiteX19" fmla="*/ 1282778 w 1288078"/>
              <a:gd name="connsiteY19" fmla="*/ 164053 h 223239"/>
              <a:gd name="connsiteX20" fmla="*/ 1282778 w 1288078"/>
              <a:gd name="connsiteY20" fmla="*/ 153036 h 223239"/>
              <a:gd name="connsiteX0" fmla="*/ 0 w 1288078"/>
              <a:gd name="connsiteY0" fmla="*/ 0 h 223239"/>
              <a:gd name="connsiteX1" fmla="*/ 59626 w 1288078"/>
              <a:gd name="connsiteY1" fmla="*/ 165253 h 223239"/>
              <a:gd name="connsiteX2" fmla="*/ 111822 w 1288078"/>
              <a:gd name="connsiteY2" fmla="*/ 146527 h 223239"/>
              <a:gd name="connsiteX3" fmla="*/ 168420 w 1288078"/>
              <a:gd name="connsiteY3" fmla="*/ 27848 h 223239"/>
              <a:gd name="connsiteX4" fmla="*/ 228326 w 1288078"/>
              <a:gd name="connsiteY4" fmla="*/ 155037 h 223239"/>
              <a:gd name="connsiteX5" fmla="*/ 273908 w 1288078"/>
              <a:gd name="connsiteY5" fmla="*/ 214124 h 223239"/>
              <a:gd name="connsiteX6" fmla="*/ 347998 w 1288078"/>
              <a:gd name="connsiteY6" fmla="*/ 129297 h 223239"/>
              <a:gd name="connsiteX7" fmla="*/ 379395 w 1288078"/>
              <a:gd name="connsiteY7" fmla="*/ 86935 h 223239"/>
              <a:gd name="connsiteX8" fmla="*/ 401428 w 1288078"/>
              <a:gd name="connsiteY8" fmla="*/ 142019 h 223239"/>
              <a:gd name="connsiteX9" fmla="*/ 456513 w 1288078"/>
              <a:gd name="connsiteY9" fmla="*/ 208120 h 223239"/>
              <a:gd name="connsiteX10" fmla="*/ 522614 w 1288078"/>
              <a:gd name="connsiteY10" fmla="*/ 219137 h 223239"/>
              <a:gd name="connsiteX11" fmla="*/ 632783 w 1288078"/>
              <a:gd name="connsiteY11" fmla="*/ 153036 h 223239"/>
              <a:gd name="connsiteX12" fmla="*/ 665833 w 1288078"/>
              <a:gd name="connsiteY12" fmla="*/ 108969 h 223239"/>
              <a:gd name="connsiteX13" fmla="*/ 764985 w 1288078"/>
              <a:gd name="connsiteY13" fmla="*/ 197103 h 223239"/>
              <a:gd name="connsiteX14" fmla="*/ 897187 w 1288078"/>
              <a:gd name="connsiteY14" fmla="*/ 219137 h 223239"/>
              <a:gd name="connsiteX15" fmla="*/ 941255 w 1288078"/>
              <a:gd name="connsiteY15" fmla="*/ 219137 h 223239"/>
              <a:gd name="connsiteX16" fmla="*/ 1029390 w 1288078"/>
              <a:gd name="connsiteY16" fmla="*/ 208120 h 223239"/>
              <a:gd name="connsiteX17" fmla="*/ 1117525 w 1288078"/>
              <a:gd name="connsiteY17" fmla="*/ 197103 h 223239"/>
              <a:gd name="connsiteX18" fmla="*/ 1227693 w 1288078"/>
              <a:gd name="connsiteY18" fmla="*/ 175070 h 223239"/>
              <a:gd name="connsiteX19" fmla="*/ 1282778 w 1288078"/>
              <a:gd name="connsiteY19" fmla="*/ 164053 h 223239"/>
              <a:gd name="connsiteX20" fmla="*/ 1282778 w 1288078"/>
              <a:gd name="connsiteY20" fmla="*/ 153036 h 223239"/>
              <a:gd name="connsiteX0" fmla="*/ 0 w 1288078"/>
              <a:gd name="connsiteY0" fmla="*/ 0 h 223640"/>
              <a:gd name="connsiteX1" fmla="*/ 59626 w 1288078"/>
              <a:gd name="connsiteY1" fmla="*/ 165253 h 223640"/>
              <a:gd name="connsiteX2" fmla="*/ 111822 w 1288078"/>
              <a:gd name="connsiteY2" fmla="*/ 146527 h 223640"/>
              <a:gd name="connsiteX3" fmla="*/ 168420 w 1288078"/>
              <a:gd name="connsiteY3" fmla="*/ 27848 h 223640"/>
              <a:gd name="connsiteX4" fmla="*/ 228326 w 1288078"/>
              <a:gd name="connsiteY4" fmla="*/ 155037 h 223640"/>
              <a:gd name="connsiteX5" fmla="*/ 273908 w 1288078"/>
              <a:gd name="connsiteY5" fmla="*/ 214124 h 223640"/>
              <a:gd name="connsiteX6" fmla="*/ 347998 w 1288078"/>
              <a:gd name="connsiteY6" fmla="*/ 129297 h 223640"/>
              <a:gd name="connsiteX7" fmla="*/ 379395 w 1288078"/>
              <a:gd name="connsiteY7" fmla="*/ 86935 h 223640"/>
              <a:gd name="connsiteX8" fmla="*/ 420434 w 1288078"/>
              <a:gd name="connsiteY8" fmla="*/ 130601 h 223640"/>
              <a:gd name="connsiteX9" fmla="*/ 456513 w 1288078"/>
              <a:gd name="connsiteY9" fmla="*/ 208120 h 223640"/>
              <a:gd name="connsiteX10" fmla="*/ 522614 w 1288078"/>
              <a:gd name="connsiteY10" fmla="*/ 219137 h 223640"/>
              <a:gd name="connsiteX11" fmla="*/ 632783 w 1288078"/>
              <a:gd name="connsiteY11" fmla="*/ 153036 h 223640"/>
              <a:gd name="connsiteX12" fmla="*/ 665833 w 1288078"/>
              <a:gd name="connsiteY12" fmla="*/ 108969 h 223640"/>
              <a:gd name="connsiteX13" fmla="*/ 764985 w 1288078"/>
              <a:gd name="connsiteY13" fmla="*/ 197103 h 223640"/>
              <a:gd name="connsiteX14" fmla="*/ 897187 w 1288078"/>
              <a:gd name="connsiteY14" fmla="*/ 219137 h 223640"/>
              <a:gd name="connsiteX15" fmla="*/ 941255 w 1288078"/>
              <a:gd name="connsiteY15" fmla="*/ 219137 h 223640"/>
              <a:gd name="connsiteX16" fmla="*/ 1029390 w 1288078"/>
              <a:gd name="connsiteY16" fmla="*/ 208120 h 223640"/>
              <a:gd name="connsiteX17" fmla="*/ 1117525 w 1288078"/>
              <a:gd name="connsiteY17" fmla="*/ 197103 h 223640"/>
              <a:gd name="connsiteX18" fmla="*/ 1227693 w 1288078"/>
              <a:gd name="connsiteY18" fmla="*/ 175070 h 223640"/>
              <a:gd name="connsiteX19" fmla="*/ 1282778 w 1288078"/>
              <a:gd name="connsiteY19" fmla="*/ 164053 h 223640"/>
              <a:gd name="connsiteX20" fmla="*/ 1282778 w 1288078"/>
              <a:gd name="connsiteY20" fmla="*/ 153036 h 223640"/>
              <a:gd name="connsiteX0" fmla="*/ 0 w 1288078"/>
              <a:gd name="connsiteY0" fmla="*/ 0 h 221257"/>
              <a:gd name="connsiteX1" fmla="*/ 59626 w 1288078"/>
              <a:gd name="connsiteY1" fmla="*/ 165253 h 221257"/>
              <a:gd name="connsiteX2" fmla="*/ 111822 w 1288078"/>
              <a:gd name="connsiteY2" fmla="*/ 146527 h 221257"/>
              <a:gd name="connsiteX3" fmla="*/ 168420 w 1288078"/>
              <a:gd name="connsiteY3" fmla="*/ 27848 h 221257"/>
              <a:gd name="connsiteX4" fmla="*/ 228326 w 1288078"/>
              <a:gd name="connsiteY4" fmla="*/ 155037 h 221257"/>
              <a:gd name="connsiteX5" fmla="*/ 273908 w 1288078"/>
              <a:gd name="connsiteY5" fmla="*/ 214124 h 221257"/>
              <a:gd name="connsiteX6" fmla="*/ 347998 w 1288078"/>
              <a:gd name="connsiteY6" fmla="*/ 129297 h 221257"/>
              <a:gd name="connsiteX7" fmla="*/ 379395 w 1288078"/>
              <a:gd name="connsiteY7" fmla="*/ 86935 h 221257"/>
              <a:gd name="connsiteX8" fmla="*/ 420434 w 1288078"/>
              <a:gd name="connsiteY8" fmla="*/ 130601 h 221257"/>
              <a:gd name="connsiteX9" fmla="*/ 475519 w 1288078"/>
              <a:gd name="connsiteY9" fmla="*/ 162451 h 221257"/>
              <a:gd name="connsiteX10" fmla="*/ 522614 w 1288078"/>
              <a:gd name="connsiteY10" fmla="*/ 219137 h 221257"/>
              <a:gd name="connsiteX11" fmla="*/ 632783 w 1288078"/>
              <a:gd name="connsiteY11" fmla="*/ 153036 h 221257"/>
              <a:gd name="connsiteX12" fmla="*/ 665833 w 1288078"/>
              <a:gd name="connsiteY12" fmla="*/ 108969 h 221257"/>
              <a:gd name="connsiteX13" fmla="*/ 764985 w 1288078"/>
              <a:gd name="connsiteY13" fmla="*/ 197103 h 221257"/>
              <a:gd name="connsiteX14" fmla="*/ 897187 w 1288078"/>
              <a:gd name="connsiteY14" fmla="*/ 219137 h 221257"/>
              <a:gd name="connsiteX15" fmla="*/ 941255 w 1288078"/>
              <a:gd name="connsiteY15" fmla="*/ 219137 h 221257"/>
              <a:gd name="connsiteX16" fmla="*/ 1029390 w 1288078"/>
              <a:gd name="connsiteY16" fmla="*/ 208120 h 221257"/>
              <a:gd name="connsiteX17" fmla="*/ 1117525 w 1288078"/>
              <a:gd name="connsiteY17" fmla="*/ 197103 h 221257"/>
              <a:gd name="connsiteX18" fmla="*/ 1227693 w 1288078"/>
              <a:gd name="connsiteY18" fmla="*/ 175070 h 221257"/>
              <a:gd name="connsiteX19" fmla="*/ 1282778 w 1288078"/>
              <a:gd name="connsiteY19" fmla="*/ 164053 h 221257"/>
              <a:gd name="connsiteX20" fmla="*/ 1282778 w 1288078"/>
              <a:gd name="connsiteY20" fmla="*/ 153036 h 221257"/>
              <a:gd name="connsiteX0" fmla="*/ 0 w 1288078"/>
              <a:gd name="connsiteY0" fmla="*/ 0 h 221257"/>
              <a:gd name="connsiteX1" fmla="*/ 59626 w 1288078"/>
              <a:gd name="connsiteY1" fmla="*/ 165253 h 221257"/>
              <a:gd name="connsiteX2" fmla="*/ 111822 w 1288078"/>
              <a:gd name="connsiteY2" fmla="*/ 146527 h 221257"/>
              <a:gd name="connsiteX3" fmla="*/ 168420 w 1288078"/>
              <a:gd name="connsiteY3" fmla="*/ 27848 h 221257"/>
              <a:gd name="connsiteX4" fmla="*/ 228326 w 1288078"/>
              <a:gd name="connsiteY4" fmla="*/ 155037 h 221257"/>
              <a:gd name="connsiteX5" fmla="*/ 273908 w 1288078"/>
              <a:gd name="connsiteY5" fmla="*/ 214124 h 221257"/>
              <a:gd name="connsiteX6" fmla="*/ 347998 w 1288078"/>
              <a:gd name="connsiteY6" fmla="*/ 129297 h 221257"/>
              <a:gd name="connsiteX7" fmla="*/ 379395 w 1288078"/>
              <a:gd name="connsiteY7" fmla="*/ 86935 h 221257"/>
              <a:gd name="connsiteX8" fmla="*/ 420434 w 1288078"/>
              <a:gd name="connsiteY8" fmla="*/ 130601 h 221257"/>
              <a:gd name="connsiteX9" fmla="*/ 475519 w 1288078"/>
              <a:gd name="connsiteY9" fmla="*/ 162451 h 221257"/>
              <a:gd name="connsiteX10" fmla="*/ 544787 w 1288078"/>
              <a:gd name="connsiteY10" fmla="*/ 150634 h 221257"/>
              <a:gd name="connsiteX11" fmla="*/ 632783 w 1288078"/>
              <a:gd name="connsiteY11" fmla="*/ 153036 h 221257"/>
              <a:gd name="connsiteX12" fmla="*/ 665833 w 1288078"/>
              <a:gd name="connsiteY12" fmla="*/ 108969 h 221257"/>
              <a:gd name="connsiteX13" fmla="*/ 764985 w 1288078"/>
              <a:gd name="connsiteY13" fmla="*/ 197103 h 221257"/>
              <a:gd name="connsiteX14" fmla="*/ 897187 w 1288078"/>
              <a:gd name="connsiteY14" fmla="*/ 219137 h 221257"/>
              <a:gd name="connsiteX15" fmla="*/ 941255 w 1288078"/>
              <a:gd name="connsiteY15" fmla="*/ 219137 h 221257"/>
              <a:gd name="connsiteX16" fmla="*/ 1029390 w 1288078"/>
              <a:gd name="connsiteY16" fmla="*/ 208120 h 221257"/>
              <a:gd name="connsiteX17" fmla="*/ 1117525 w 1288078"/>
              <a:gd name="connsiteY17" fmla="*/ 197103 h 221257"/>
              <a:gd name="connsiteX18" fmla="*/ 1227693 w 1288078"/>
              <a:gd name="connsiteY18" fmla="*/ 175070 h 221257"/>
              <a:gd name="connsiteX19" fmla="*/ 1282778 w 1288078"/>
              <a:gd name="connsiteY19" fmla="*/ 164053 h 221257"/>
              <a:gd name="connsiteX20" fmla="*/ 1282778 w 1288078"/>
              <a:gd name="connsiteY20" fmla="*/ 153036 h 221257"/>
              <a:gd name="connsiteX0" fmla="*/ 0 w 1288078"/>
              <a:gd name="connsiteY0" fmla="*/ 0 h 221257"/>
              <a:gd name="connsiteX1" fmla="*/ 59626 w 1288078"/>
              <a:gd name="connsiteY1" fmla="*/ 165253 h 221257"/>
              <a:gd name="connsiteX2" fmla="*/ 111822 w 1288078"/>
              <a:gd name="connsiteY2" fmla="*/ 146527 h 221257"/>
              <a:gd name="connsiteX3" fmla="*/ 168420 w 1288078"/>
              <a:gd name="connsiteY3" fmla="*/ 27848 h 221257"/>
              <a:gd name="connsiteX4" fmla="*/ 228326 w 1288078"/>
              <a:gd name="connsiteY4" fmla="*/ 155037 h 221257"/>
              <a:gd name="connsiteX5" fmla="*/ 273908 w 1288078"/>
              <a:gd name="connsiteY5" fmla="*/ 214124 h 221257"/>
              <a:gd name="connsiteX6" fmla="*/ 347998 w 1288078"/>
              <a:gd name="connsiteY6" fmla="*/ 129297 h 221257"/>
              <a:gd name="connsiteX7" fmla="*/ 379395 w 1288078"/>
              <a:gd name="connsiteY7" fmla="*/ 86935 h 221257"/>
              <a:gd name="connsiteX8" fmla="*/ 420434 w 1288078"/>
              <a:gd name="connsiteY8" fmla="*/ 130601 h 221257"/>
              <a:gd name="connsiteX9" fmla="*/ 475519 w 1288078"/>
              <a:gd name="connsiteY9" fmla="*/ 162451 h 221257"/>
              <a:gd name="connsiteX10" fmla="*/ 544787 w 1288078"/>
              <a:gd name="connsiteY10" fmla="*/ 150634 h 221257"/>
              <a:gd name="connsiteX11" fmla="*/ 632783 w 1288078"/>
              <a:gd name="connsiteY11" fmla="*/ 153036 h 221257"/>
              <a:gd name="connsiteX12" fmla="*/ 697510 w 1288078"/>
              <a:gd name="connsiteY12" fmla="*/ 131804 h 221257"/>
              <a:gd name="connsiteX13" fmla="*/ 764985 w 1288078"/>
              <a:gd name="connsiteY13" fmla="*/ 197103 h 221257"/>
              <a:gd name="connsiteX14" fmla="*/ 897187 w 1288078"/>
              <a:gd name="connsiteY14" fmla="*/ 219137 h 221257"/>
              <a:gd name="connsiteX15" fmla="*/ 941255 w 1288078"/>
              <a:gd name="connsiteY15" fmla="*/ 219137 h 221257"/>
              <a:gd name="connsiteX16" fmla="*/ 1029390 w 1288078"/>
              <a:gd name="connsiteY16" fmla="*/ 208120 h 221257"/>
              <a:gd name="connsiteX17" fmla="*/ 1117525 w 1288078"/>
              <a:gd name="connsiteY17" fmla="*/ 197103 h 221257"/>
              <a:gd name="connsiteX18" fmla="*/ 1227693 w 1288078"/>
              <a:gd name="connsiteY18" fmla="*/ 175070 h 221257"/>
              <a:gd name="connsiteX19" fmla="*/ 1282778 w 1288078"/>
              <a:gd name="connsiteY19" fmla="*/ 164053 h 221257"/>
              <a:gd name="connsiteX20" fmla="*/ 1282778 w 1288078"/>
              <a:gd name="connsiteY20" fmla="*/ 153036 h 221257"/>
              <a:gd name="connsiteX0" fmla="*/ 0 w 1288078"/>
              <a:gd name="connsiteY0" fmla="*/ 0 h 221257"/>
              <a:gd name="connsiteX1" fmla="*/ 59626 w 1288078"/>
              <a:gd name="connsiteY1" fmla="*/ 165253 h 221257"/>
              <a:gd name="connsiteX2" fmla="*/ 111822 w 1288078"/>
              <a:gd name="connsiteY2" fmla="*/ 146527 h 221257"/>
              <a:gd name="connsiteX3" fmla="*/ 168420 w 1288078"/>
              <a:gd name="connsiteY3" fmla="*/ 27848 h 221257"/>
              <a:gd name="connsiteX4" fmla="*/ 228326 w 1288078"/>
              <a:gd name="connsiteY4" fmla="*/ 155037 h 221257"/>
              <a:gd name="connsiteX5" fmla="*/ 273908 w 1288078"/>
              <a:gd name="connsiteY5" fmla="*/ 214124 h 221257"/>
              <a:gd name="connsiteX6" fmla="*/ 347998 w 1288078"/>
              <a:gd name="connsiteY6" fmla="*/ 129297 h 221257"/>
              <a:gd name="connsiteX7" fmla="*/ 379395 w 1288078"/>
              <a:gd name="connsiteY7" fmla="*/ 86935 h 221257"/>
              <a:gd name="connsiteX8" fmla="*/ 420434 w 1288078"/>
              <a:gd name="connsiteY8" fmla="*/ 130601 h 221257"/>
              <a:gd name="connsiteX9" fmla="*/ 475519 w 1288078"/>
              <a:gd name="connsiteY9" fmla="*/ 162451 h 221257"/>
              <a:gd name="connsiteX10" fmla="*/ 544787 w 1288078"/>
              <a:gd name="connsiteY10" fmla="*/ 150634 h 221257"/>
              <a:gd name="connsiteX11" fmla="*/ 632783 w 1288078"/>
              <a:gd name="connsiteY11" fmla="*/ 153036 h 221257"/>
              <a:gd name="connsiteX12" fmla="*/ 697510 w 1288078"/>
              <a:gd name="connsiteY12" fmla="*/ 131804 h 221257"/>
              <a:gd name="connsiteX13" fmla="*/ 764985 w 1288078"/>
              <a:gd name="connsiteY13" fmla="*/ 197103 h 221257"/>
              <a:gd name="connsiteX14" fmla="*/ 897187 w 1288078"/>
              <a:gd name="connsiteY14" fmla="*/ 219137 h 221257"/>
              <a:gd name="connsiteX15" fmla="*/ 941255 w 1288078"/>
              <a:gd name="connsiteY15" fmla="*/ 219137 h 221257"/>
              <a:gd name="connsiteX16" fmla="*/ 1029390 w 1288078"/>
              <a:gd name="connsiteY16" fmla="*/ 208120 h 221257"/>
              <a:gd name="connsiteX17" fmla="*/ 1117525 w 1288078"/>
              <a:gd name="connsiteY17" fmla="*/ 197103 h 221257"/>
              <a:gd name="connsiteX18" fmla="*/ 1227693 w 1288078"/>
              <a:gd name="connsiteY18" fmla="*/ 175070 h 221257"/>
              <a:gd name="connsiteX19" fmla="*/ 1282778 w 1288078"/>
              <a:gd name="connsiteY19" fmla="*/ 164053 h 221257"/>
              <a:gd name="connsiteX20" fmla="*/ 1282778 w 1288078"/>
              <a:gd name="connsiteY20" fmla="*/ 153036 h 221257"/>
              <a:gd name="connsiteX0" fmla="*/ 0 w 1288078"/>
              <a:gd name="connsiteY0" fmla="*/ 0 h 223745"/>
              <a:gd name="connsiteX1" fmla="*/ 59626 w 1288078"/>
              <a:gd name="connsiteY1" fmla="*/ 165253 h 223745"/>
              <a:gd name="connsiteX2" fmla="*/ 111822 w 1288078"/>
              <a:gd name="connsiteY2" fmla="*/ 146527 h 223745"/>
              <a:gd name="connsiteX3" fmla="*/ 168420 w 1288078"/>
              <a:gd name="connsiteY3" fmla="*/ 27848 h 223745"/>
              <a:gd name="connsiteX4" fmla="*/ 228326 w 1288078"/>
              <a:gd name="connsiteY4" fmla="*/ 155037 h 223745"/>
              <a:gd name="connsiteX5" fmla="*/ 273908 w 1288078"/>
              <a:gd name="connsiteY5" fmla="*/ 214124 h 223745"/>
              <a:gd name="connsiteX6" fmla="*/ 347998 w 1288078"/>
              <a:gd name="connsiteY6" fmla="*/ 129297 h 223745"/>
              <a:gd name="connsiteX7" fmla="*/ 379395 w 1288078"/>
              <a:gd name="connsiteY7" fmla="*/ 86935 h 223745"/>
              <a:gd name="connsiteX8" fmla="*/ 420434 w 1288078"/>
              <a:gd name="connsiteY8" fmla="*/ 130601 h 223745"/>
              <a:gd name="connsiteX9" fmla="*/ 475519 w 1288078"/>
              <a:gd name="connsiteY9" fmla="*/ 162451 h 223745"/>
              <a:gd name="connsiteX10" fmla="*/ 544787 w 1288078"/>
              <a:gd name="connsiteY10" fmla="*/ 150634 h 223745"/>
              <a:gd name="connsiteX11" fmla="*/ 632783 w 1288078"/>
              <a:gd name="connsiteY11" fmla="*/ 153036 h 223745"/>
              <a:gd name="connsiteX12" fmla="*/ 697510 w 1288078"/>
              <a:gd name="connsiteY12" fmla="*/ 131804 h 223745"/>
              <a:gd name="connsiteX13" fmla="*/ 777656 w 1288078"/>
              <a:gd name="connsiteY13" fmla="*/ 162852 h 223745"/>
              <a:gd name="connsiteX14" fmla="*/ 897187 w 1288078"/>
              <a:gd name="connsiteY14" fmla="*/ 219137 h 223745"/>
              <a:gd name="connsiteX15" fmla="*/ 941255 w 1288078"/>
              <a:gd name="connsiteY15" fmla="*/ 219137 h 223745"/>
              <a:gd name="connsiteX16" fmla="*/ 1029390 w 1288078"/>
              <a:gd name="connsiteY16" fmla="*/ 208120 h 223745"/>
              <a:gd name="connsiteX17" fmla="*/ 1117525 w 1288078"/>
              <a:gd name="connsiteY17" fmla="*/ 197103 h 223745"/>
              <a:gd name="connsiteX18" fmla="*/ 1227693 w 1288078"/>
              <a:gd name="connsiteY18" fmla="*/ 175070 h 223745"/>
              <a:gd name="connsiteX19" fmla="*/ 1282778 w 1288078"/>
              <a:gd name="connsiteY19" fmla="*/ 164053 h 223745"/>
              <a:gd name="connsiteX20" fmla="*/ 1282778 w 1288078"/>
              <a:gd name="connsiteY20" fmla="*/ 153036 h 223745"/>
              <a:gd name="connsiteX0" fmla="*/ 0 w 1288078"/>
              <a:gd name="connsiteY0" fmla="*/ 0 h 221678"/>
              <a:gd name="connsiteX1" fmla="*/ 59626 w 1288078"/>
              <a:gd name="connsiteY1" fmla="*/ 165253 h 221678"/>
              <a:gd name="connsiteX2" fmla="*/ 111822 w 1288078"/>
              <a:gd name="connsiteY2" fmla="*/ 146527 h 221678"/>
              <a:gd name="connsiteX3" fmla="*/ 168420 w 1288078"/>
              <a:gd name="connsiteY3" fmla="*/ 27848 h 221678"/>
              <a:gd name="connsiteX4" fmla="*/ 228326 w 1288078"/>
              <a:gd name="connsiteY4" fmla="*/ 155037 h 221678"/>
              <a:gd name="connsiteX5" fmla="*/ 273908 w 1288078"/>
              <a:gd name="connsiteY5" fmla="*/ 214124 h 221678"/>
              <a:gd name="connsiteX6" fmla="*/ 347998 w 1288078"/>
              <a:gd name="connsiteY6" fmla="*/ 129297 h 221678"/>
              <a:gd name="connsiteX7" fmla="*/ 379395 w 1288078"/>
              <a:gd name="connsiteY7" fmla="*/ 86935 h 221678"/>
              <a:gd name="connsiteX8" fmla="*/ 420434 w 1288078"/>
              <a:gd name="connsiteY8" fmla="*/ 130601 h 221678"/>
              <a:gd name="connsiteX9" fmla="*/ 475519 w 1288078"/>
              <a:gd name="connsiteY9" fmla="*/ 162451 h 221678"/>
              <a:gd name="connsiteX10" fmla="*/ 544787 w 1288078"/>
              <a:gd name="connsiteY10" fmla="*/ 150634 h 221678"/>
              <a:gd name="connsiteX11" fmla="*/ 632783 w 1288078"/>
              <a:gd name="connsiteY11" fmla="*/ 153036 h 221678"/>
              <a:gd name="connsiteX12" fmla="*/ 697510 w 1288078"/>
              <a:gd name="connsiteY12" fmla="*/ 131804 h 221678"/>
              <a:gd name="connsiteX13" fmla="*/ 777656 w 1288078"/>
              <a:gd name="connsiteY13" fmla="*/ 162852 h 221678"/>
              <a:gd name="connsiteX14" fmla="*/ 887684 w 1288078"/>
              <a:gd name="connsiteY14" fmla="*/ 150634 h 221678"/>
              <a:gd name="connsiteX15" fmla="*/ 941255 w 1288078"/>
              <a:gd name="connsiteY15" fmla="*/ 219137 h 221678"/>
              <a:gd name="connsiteX16" fmla="*/ 1029390 w 1288078"/>
              <a:gd name="connsiteY16" fmla="*/ 208120 h 221678"/>
              <a:gd name="connsiteX17" fmla="*/ 1117525 w 1288078"/>
              <a:gd name="connsiteY17" fmla="*/ 197103 h 221678"/>
              <a:gd name="connsiteX18" fmla="*/ 1227693 w 1288078"/>
              <a:gd name="connsiteY18" fmla="*/ 175070 h 221678"/>
              <a:gd name="connsiteX19" fmla="*/ 1282778 w 1288078"/>
              <a:gd name="connsiteY19" fmla="*/ 164053 h 221678"/>
              <a:gd name="connsiteX20" fmla="*/ 1282778 w 1288078"/>
              <a:gd name="connsiteY20" fmla="*/ 153036 h 221678"/>
              <a:gd name="connsiteX0" fmla="*/ 0 w 1288078"/>
              <a:gd name="connsiteY0" fmla="*/ 0 h 214508"/>
              <a:gd name="connsiteX1" fmla="*/ 59626 w 1288078"/>
              <a:gd name="connsiteY1" fmla="*/ 165253 h 214508"/>
              <a:gd name="connsiteX2" fmla="*/ 111822 w 1288078"/>
              <a:gd name="connsiteY2" fmla="*/ 146527 h 214508"/>
              <a:gd name="connsiteX3" fmla="*/ 168420 w 1288078"/>
              <a:gd name="connsiteY3" fmla="*/ 27848 h 214508"/>
              <a:gd name="connsiteX4" fmla="*/ 228326 w 1288078"/>
              <a:gd name="connsiteY4" fmla="*/ 155037 h 214508"/>
              <a:gd name="connsiteX5" fmla="*/ 273908 w 1288078"/>
              <a:gd name="connsiteY5" fmla="*/ 214124 h 214508"/>
              <a:gd name="connsiteX6" fmla="*/ 347998 w 1288078"/>
              <a:gd name="connsiteY6" fmla="*/ 129297 h 214508"/>
              <a:gd name="connsiteX7" fmla="*/ 379395 w 1288078"/>
              <a:gd name="connsiteY7" fmla="*/ 86935 h 214508"/>
              <a:gd name="connsiteX8" fmla="*/ 420434 w 1288078"/>
              <a:gd name="connsiteY8" fmla="*/ 130601 h 214508"/>
              <a:gd name="connsiteX9" fmla="*/ 475519 w 1288078"/>
              <a:gd name="connsiteY9" fmla="*/ 162451 h 214508"/>
              <a:gd name="connsiteX10" fmla="*/ 544787 w 1288078"/>
              <a:gd name="connsiteY10" fmla="*/ 150634 h 214508"/>
              <a:gd name="connsiteX11" fmla="*/ 632783 w 1288078"/>
              <a:gd name="connsiteY11" fmla="*/ 153036 h 214508"/>
              <a:gd name="connsiteX12" fmla="*/ 697510 w 1288078"/>
              <a:gd name="connsiteY12" fmla="*/ 131804 h 214508"/>
              <a:gd name="connsiteX13" fmla="*/ 777656 w 1288078"/>
              <a:gd name="connsiteY13" fmla="*/ 162852 h 214508"/>
              <a:gd name="connsiteX14" fmla="*/ 887684 w 1288078"/>
              <a:gd name="connsiteY14" fmla="*/ 150634 h 214508"/>
              <a:gd name="connsiteX15" fmla="*/ 960261 w 1288078"/>
              <a:gd name="connsiteY15" fmla="*/ 150634 h 214508"/>
              <a:gd name="connsiteX16" fmla="*/ 1029390 w 1288078"/>
              <a:gd name="connsiteY16" fmla="*/ 208120 h 214508"/>
              <a:gd name="connsiteX17" fmla="*/ 1117525 w 1288078"/>
              <a:gd name="connsiteY17" fmla="*/ 197103 h 214508"/>
              <a:gd name="connsiteX18" fmla="*/ 1227693 w 1288078"/>
              <a:gd name="connsiteY18" fmla="*/ 175070 h 214508"/>
              <a:gd name="connsiteX19" fmla="*/ 1282778 w 1288078"/>
              <a:gd name="connsiteY19" fmla="*/ 164053 h 214508"/>
              <a:gd name="connsiteX20" fmla="*/ 1282778 w 1288078"/>
              <a:gd name="connsiteY20" fmla="*/ 153036 h 214508"/>
              <a:gd name="connsiteX0" fmla="*/ 0 w 1288078"/>
              <a:gd name="connsiteY0" fmla="*/ 0 h 214508"/>
              <a:gd name="connsiteX1" fmla="*/ 59626 w 1288078"/>
              <a:gd name="connsiteY1" fmla="*/ 165253 h 214508"/>
              <a:gd name="connsiteX2" fmla="*/ 111822 w 1288078"/>
              <a:gd name="connsiteY2" fmla="*/ 146527 h 214508"/>
              <a:gd name="connsiteX3" fmla="*/ 168420 w 1288078"/>
              <a:gd name="connsiteY3" fmla="*/ 27848 h 214508"/>
              <a:gd name="connsiteX4" fmla="*/ 228326 w 1288078"/>
              <a:gd name="connsiteY4" fmla="*/ 155037 h 214508"/>
              <a:gd name="connsiteX5" fmla="*/ 273908 w 1288078"/>
              <a:gd name="connsiteY5" fmla="*/ 214124 h 214508"/>
              <a:gd name="connsiteX6" fmla="*/ 347998 w 1288078"/>
              <a:gd name="connsiteY6" fmla="*/ 129297 h 214508"/>
              <a:gd name="connsiteX7" fmla="*/ 379395 w 1288078"/>
              <a:gd name="connsiteY7" fmla="*/ 86935 h 214508"/>
              <a:gd name="connsiteX8" fmla="*/ 420434 w 1288078"/>
              <a:gd name="connsiteY8" fmla="*/ 130601 h 214508"/>
              <a:gd name="connsiteX9" fmla="*/ 475519 w 1288078"/>
              <a:gd name="connsiteY9" fmla="*/ 162451 h 214508"/>
              <a:gd name="connsiteX10" fmla="*/ 544787 w 1288078"/>
              <a:gd name="connsiteY10" fmla="*/ 150634 h 214508"/>
              <a:gd name="connsiteX11" fmla="*/ 632783 w 1288078"/>
              <a:gd name="connsiteY11" fmla="*/ 153036 h 214508"/>
              <a:gd name="connsiteX12" fmla="*/ 697510 w 1288078"/>
              <a:gd name="connsiteY12" fmla="*/ 131804 h 214508"/>
              <a:gd name="connsiteX13" fmla="*/ 777656 w 1288078"/>
              <a:gd name="connsiteY13" fmla="*/ 162852 h 214508"/>
              <a:gd name="connsiteX14" fmla="*/ 887684 w 1288078"/>
              <a:gd name="connsiteY14" fmla="*/ 150634 h 214508"/>
              <a:gd name="connsiteX15" fmla="*/ 960261 w 1288078"/>
              <a:gd name="connsiteY15" fmla="*/ 150634 h 214508"/>
              <a:gd name="connsiteX16" fmla="*/ 1023055 w 1288078"/>
              <a:gd name="connsiteY16" fmla="*/ 116783 h 214508"/>
              <a:gd name="connsiteX17" fmla="*/ 1117525 w 1288078"/>
              <a:gd name="connsiteY17" fmla="*/ 197103 h 214508"/>
              <a:gd name="connsiteX18" fmla="*/ 1227693 w 1288078"/>
              <a:gd name="connsiteY18" fmla="*/ 175070 h 214508"/>
              <a:gd name="connsiteX19" fmla="*/ 1282778 w 1288078"/>
              <a:gd name="connsiteY19" fmla="*/ 164053 h 214508"/>
              <a:gd name="connsiteX20" fmla="*/ 1282778 w 1288078"/>
              <a:gd name="connsiteY20" fmla="*/ 153036 h 214508"/>
              <a:gd name="connsiteX0" fmla="*/ 0 w 1288078"/>
              <a:gd name="connsiteY0" fmla="*/ 0 h 214508"/>
              <a:gd name="connsiteX1" fmla="*/ 59626 w 1288078"/>
              <a:gd name="connsiteY1" fmla="*/ 165253 h 214508"/>
              <a:gd name="connsiteX2" fmla="*/ 111822 w 1288078"/>
              <a:gd name="connsiteY2" fmla="*/ 146527 h 214508"/>
              <a:gd name="connsiteX3" fmla="*/ 168420 w 1288078"/>
              <a:gd name="connsiteY3" fmla="*/ 27848 h 214508"/>
              <a:gd name="connsiteX4" fmla="*/ 228326 w 1288078"/>
              <a:gd name="connsiteY4" fmla="*/ 155037 h 214508"/>
              <a:gd name="connsiteX5" fmla="*/ 273908 w 1288078"/>
              <a:gd name="connsiteY5" fmla="*/ 214124 h 214508"/>
              <a:gd name="connsiteX6" fmla="*/ 347998 w 1288078"/>
              <a:gd name="connsiteY6" fmla="*/ 129297 h 214508"/>
              <a:gd name="connsiteX7" fmla="*/ 379395 w 1288078"/>
              <a:gd name="connsiteY7" fmla="*/ 86935 h 214508"/>
              <a:gd name="connsiteX8" fmla="*/ 420434 w 1288078"/>
              <a:gd name="connsiteY8" fmla="*/ 130601 h 214508"/>
              <a:gd name="connsiteX9" fmla="*/ 475519 w 1288078"/>
              <a:gd name="connsiteY9" fmla="*/ 162451 h 214508"/>
              <a:gd name="connsiteX10" fmla="*/ 544787 w 1288078"/>
              <a:gd name="connsiteY10" fmla="*/ 150634 h 214508"/>
              <a:gd name="connsiteX11" fmla="*/ 632783 w 1288078"/>
              <a:gd name="connsiteY11" fmla="*/ 153036 h 214508"/>
              <a:gd name="connsiteX12" fmla="*/ 697510 w 1288078"/>
              <a:gd name="connsiteY12" fmla="*/ 131804 h 214508"/>
              <a:gd name="connsiteX13" fmla="*/ 777656 w 1288078"/>
              <a:gd name="connsiteY13" fmla="*/ 162852 h 214508"/>
              <a:gd name="connsiteX14" fmla="*/ 887684 w 1288078"/>
              <a:gd name="connsiteY14" fmla="*/ 150634 h 214508"/>
              <a:gd name="connsiteX15" fmla="*/ 960261 w 1288078"/>
              <a:gd name="connsiteY15" fmla="*/ 150634 h 214508"/>
              <a:gd name="connsiteX16" fmla="*/ 1023055 w 1288078"/>
              <a:gd name="connsiteY16" fmla="*/ 116783 h 214508"/>
              <a:gd name="connsiteX17" fmla="*/ 1133364 w 1288078"/>
              <a:gd name="connsiteY17" fmla="*/ 157143 h 214508"/>
              <a:gd name="connsiteX18" fmla="*/ 1227693 w 1288078"/>
              <a:gd name="connsiteY18" fmla="*/ 175070 h 214508"/>
              <a:gd name="connsiteX19" fmla="*/ 1282778 w 1288078"/>
              <a:gd name="connsiteY19" fmla="*/ 164053 h 214508"/>
              <a:gd name="connsiteX20" fmla="*/ 1282778 w 1288078"/>
              <a:gd name="connsiteY20" fmla="*/ 153036 h 214508"/>
              <a:gd name="connsiteX0" fmla="*/ 0 w 1285820"/>
              <a:gd name="connsiteY0" fmla="*/ 0 h 214508"/>
              <a:gd name="connsiteX1" fmla="*/ 59626 w 1285820"/>
              <a:gd name="connsiteY1" fmla="*/ 165253 h 214508"/>
              <a:gd name="connsiteX2" fmla="*/ 111822 w 1285820"/>
              <a:gd name="connsiteY2" fmla="*/ 146527 h 214508"/>
              <a:gd name="connsiteX3" fmla="*/ 168420 w 1285820"/>
              <a:gd name="connsiteY3" fmla="*/ 27848 h 214508"/>
              <a:gd name="connsiteX4" fmla="*/ 228326 w 1285820"/>
              <a:gd name="connsiteY4" fmla="*/ 155037 h 214508"/>
              <a:gd name="connsiteX5" fmla="*/ 273908 w 1285820"/>
              <a:gd name="connsiteY5" fmla="*/ 214124 h 214508"/>
              <a:gd name="connsiteX6" fmla="*/ 347998 w 1285820"/>
              <a:gd name="connsiteY6" fmla="*/ 129297 h 214508"/>
              <a:gd name="connsiteX7" fmla="*/ 379395 w 1285820"/>
              <a:gd name="connsiteY7" fmla="*/ 86935 h 214508"/>
              <a:gd name="connsiteX8" fmla="*/ 420434 w 1285820"/>
              <a:gd name="connsiteY8" fmla="*/ 130601 h 214508"/>
              <a:gd name="connsiteX9" fmla="*/ 475519 w 1285820"/>
              <a:gd name="connsiteY9" fmla="*/ 162451 h 214508"/>
              <a:gd name="connsiteX10" fmla="*/ 544787 w 1285820"/>
              <a:gd name="connsiteY10" fmla="*/ 150634 h 214508"/>
              <a:gd name="connsiteX11" fmla="*/ 632783 w 1285820"/>
              <a:gd name="connsiteY11" fmla="*/ 153036 h 214508"/>
              <a:gd name="connsiteX12" fmla="*/ 697510 w 1285820"/>
              <a:gd name="connsiteY12" fmla="*/ 131804 h 214508"/>
              <a:gd name="connsiteX13" fmla="*/ 777656 w 1285820"/>
              <a:gd name="connsiteY13" fmla="*/ 162852 h 214508"/>
              <a:gd name="connsiteX14" fmla="*/ 887684 w 1285820"/>
              <a:gd name="connsiteY14" fmla="*/ 150634 h 214508"/>
              <a:gd name="connsiteX15" fmla="*/ 960261 w 1285820"/>
              <a:gd name="connsiteY15" fmla="*/ 150634 h 214508"/>
              <a:gd name="connsiteX16" fmla="*/ 1023055 w 1285820"/>
              <a:gd name="connsiteY16" fmla="*/ 116783 h 214508"/>
              <a:gd name="connsiteX17" fmla="*/ 1133364 w 1285820"/>
              <a:gd name="connsiteY17" fmla="*/ 157143 h 214508"/>
              <a:gd name="connsiteX18" fmla="*/ 1227693 w 1285820"/>
              <a:gd name="connsiteY18" fmla="*/ 175070 h 214508"/>
              <a:gd name="connsiteX19" fmla="*/ 1282778 w 1285820"/>
              <a:gd name="connsiteY19" fmla="*/ 164053 h 214508"/>
              <a:gd name="connsiteX20" fmla="*/ 1273276 w 1285820"/>
              <a:gd name="connsiteY20" fmla="*/ 101660 h 214508"/>
              <a:gd name="connsiteX0" fmla="*/ 0 w 1285820"/>
              <a:gd name="connsiteY0" fmla="*/ 0 h 214508"/>
              <a:gd name="connsiteX1" fmla="*/ 59626 w 1285820"/>
              <a:gd name="connsiteY1" fmla="*/ 165253 h 214508"/>
              <a:gd name="connsiteX2" fmla="*/ 111822 w 1285820"/>
              <a:gd name="connsiteY2" fmla="*/ 146527 h 214508"/>
              <a:gd name="connsiteX3" fmla="*/ 168420 w 1285820"/>
              <a:gd name="connsiteY3" fmla="*/ 27848 h 214508"/>
              <a:gd name="connsiteX4" fmla="*/ 228326 w 1285820"/>
              <a:gd name="connsiteY4" fmla="*/ 155037 h 214508"/>
              <a:gd name="connsiteX5" fmla="*/ 273908 w 1285820"/>
              <a:gd name="connsiteY5" fmla="*/ 214124 h 214508"/>
              <a:gd name="connsiteX6" fmla="*/ 347998 w 1285820"/>
              <a:gd name="connsiteY6" fmla="*/ 129297 h 214508"/>
              <a:gd name="connsiteX7" fmla="*/ 379395 w 1285820"/>
              <a:gd name="connsiteY7" fmla="*/ 86935 h 214508"/>
              <a:gd name="connsiteX8" fmla="*/ 420434 w 1285820"/>
              <a:gd name="connsiteY8" fmla="*/ 130601 h 214508"/>
              <a:gd name="connsiteX9" fmla="*/ 475519 w 1285820"/>
              <a:gd name="connsiteY9" fmla="*/ 162451 h 214508"/>
              <a:gd name="connsiteX10" fmla="*/ 544787 w 1285820"/>
              <a:gd name="connsiteY10" fmla="*/ 150634 h 214508"/>
              <a:gd name="connsiteX11" fmla="*/ 632783 w 1285820"/>
              <a:gd name="connsiteY11" fmla="*/ 153036 h 214508"/>
              <a:gd name="connsiteX12" fmla="*/ 697510 w 1285820"/>
              <a:gd name="connsiteY12" fmla="*/ 131804 h 214508"/>
              <a:gd name="connsiteX13" fmla="*/ 777656 w 1285820"/>
              <a:gd name="connsiteY13" fmla="*/ 162852 h 214508"/>
              <a:gd name="connsiteX14" fmla="*/ 887684 w 1285820"/>
              <a:gd name="connsiteY14" fmla="*/ 150634 h 214508"/>
              <a:gd name="connsiteX15" fmla="*/ 960261 w 1285820"/>
              <a:gd name="connsiteY15" fmla="*/ 150634 h 214508"/>
              <a:gd name="connsiteX16" fmla="*/ 1023055 w 1285820"/>
              <a:gd name="connsiteY16" fmla="*/ 116783 h 214508"/>
              <a:gd name="connsiteX17" fmla="*/ 1085849 w 1285820"/>
              <a:gd name="connsiteY17" fmla="*/ 168560 h 214508"/>
              <a:gd name="connsiteX18" fmla="*/ 1227693 w 1285820"/>
              <a:gd name="connsiteY18" fmla="*/ 175070 h 214508"/>
              <a:gd name="connsiteX19" fmla="*/ 1282778 w 1285820"/>
              <a:gd name="connsiteY19" fmla="*/ 164053 h 214508"/>
              <a:gd name="connsiteX20" fmla="*/ 1273276 w 1285820"/>
              <a:gd name="connsiteY20" fmla="*/ 101660 h 214508"/>
              <a:gd name="connsiteX0" fmla="*/ 0 w 1274336"/>
              <a:gd name="connsiteY0" fmla="*/ 0 h 214508"/>
              <a:gd name="connsiteX1" fmla="*/ 59626 w 1274336"/>
              <a:gd name="connsiteY1" fmla="*/ 165253 h 214508"/>
              <a:gd name="connsiteX2" fmla="*/ 111822 w 1274336"/>
              <a:gd name="connsiteY2" fmla="*/ 146527 h 214508"/>
              <a:gd name="connsiteX3" fmla="*/ 168420 w 1274336"/>
              <a:gd name="connsiteY3" fmla="*/ 27848 h 214508"/>
              <a:gd name="connsiteX4" fmla="*/ 228326 w 1274336"/>
              <a:gd name="connsiteY4" fmla="*/ 155037 h 214508"/>
              <a:gd name="connsiteX5" fmla="*/ 273908 w 1274336"/>
              <a:gd name="connsiteY5" fmla="*/ 214124 h 214508"/>
              <a:gd name="connsiteX6" fmla="*/ 347998 w 1274336"/>
              <a:gd name="connsiteY6" fmla="*/ 129297 h 214508"/>
              <a:gd name="connsiteX7" fmla="*/ 379395 w 1274336"/>
              <a:gd name="connsiteY7" fmla="*/ 86935 h 214508"/>
              <a:gd name="connsiteX8" fmla="*/ 420434 w 1274336"/>
              <a:gd name="connsiteY8" fmla="*/ 130601 h 214508"/>
              <a:gd name="connsiteX9" fmla="*/ 475519 w 1274336"/>
              <a:gd name="connsiteY9" fmla="*/ 162451 h 214508"/>
              <a:gd name="connsiteX10" fmla="*/ 544787 w 1274336"/>
              <a:gd name="connsiteY10" fmla="*/ 150634 h 214508"/>
              <a:gd name="connsiteX11" fmla="*/ 632783 w 1274336"/>
              <a:gd name="connsiteY11" fmla="*/ 153036 h 214508"/>
              <a:gd name="connsiteX12" fmla="*/ 697510 w 1274336"/>
              <a:gd name="connsiteY12" fmla="*/ 131804 h 214508"/>
              <a:gd name="connsiteX13" fmla="*/ 777656 w 1274336"/>
              <a:gd name="connsiteY13" fmla="*/ 162852 h 214508"/>
              <a:gd name="connsiteX14" fmla="*/ 887684 w 1274336"/>
              <a:gd name="connsiteY14" fmla="*/ 150634 h 214508"/>
              <a:gd name="connsiteX15" fmla="*/ 960261 w 1274336"/>
              <a:gd name="connsiteY15" fmla="*/ 150634 h 214508"/>
              <a:gd name="connsiteX16" fmla="*/ 1023055 w 1274336"/>
              <a:gd name="connsiteY16" fmla="*/ 116783 h 214508"/>
              <a:gd name="connsiteX17" fmla="*/ 1085849 w 1274336"/>
              <a:gd name="connsiteY17" fmla="*/ 168560 h 214508"/>
              <a:gd name="connsiteX18" fmla="*/ 1227693 w 1274336"/>
              <a:gd name="connsiteY18" fmla="*/ 175070 h 214508"/>
              <a:gd name="connsiteX19" fmla="*/ 1257437 w 1274336"/>
              <a:gd name="connsiteY19" fmla="*/ 158344 h 214508"/>
              <a:gd name="connsiteX20" fmla="*/ 1273276 w 1274336"/>
              <a:gd name="connsiteY20" fmla="*/ 101660 h 214508"/>
              <a:gd name="connsiteX0" fmla="*/ 0 w 1274336"/>
              <a:gd name="connsiteY0" fmla="*/ 0 h 214508"/>
              <a:gd name="connsiteX1" fmla="*/ 59626 w 1274336"/>
              <a:gd name="connsiteY1" fmla="*/ 165253 h 214508"/>
              <a:gd name="connsiteX2" fmla="*/ 111822 w 1274336"/>
              <a:gd name="connsiteY2" fmla="*/ 146527 h 214508"/>
              <a:gd name="connsiteX3" fmla="*/ 168420 w 1274336"/>
              <a:gd name="connsiteY3" fmla="*/ 27848 h 214508"/>
              <a:gd name="connsiteX4" fmla="*/ 228326 w 1274336"/>
              <a:gd name="connsiteY4" fmla="*/ 155037 h 214508"/>
              <a:gd name="connsiteX5" fmla="*/ 273908 w 1274336"/>
              <a:gd name="connsiteY5" fmla="*/ 214124 h 214508"/>
              <a:gd name="connsiteX6" fmla="*/ 347998 w 1274336"/>
              <a:gd name="connsiteY6" fmla="*/ 129297 h 214508"/>
              <a:gd name="connsiteX7" fmla="*/ 379395 w 1274336"/>
              <a:gd name="connsiteY7" fmla="*/ 86935 h 214508"/>
              <a:gd name="connsiteX8" fmla="*/ 420434 w 1274336"/>
              <a:gd name="connsiteY8" fmla="*/ 130601 h 214508"/>
              <a:gd name="connsiteX9" fmla="*/ 475519 w 1274336"/>
              <a:gd name="connsiteY9" fmla="*/ 162451 h 214508"/>
              <a:gd name="connsiteX10" fmla="*/ 544787 w 1274336"/>
              <a:gd name="connsiteY10" fmla="*/ 150634 h 214508"/>
              <a:gd name="connsiteX11" fmla="*/ 632783 w 1274336"/>
              <a:gd name="connsiteY11" fmla="*/ 153036 h 214508"/>
              <a:gd name="connsiteX12" fmla="*/ 697510 w 1274336"/>
              <a:gd name="connsiteY12" fmla="*/ 131804 h 214508"/>
              <a:gd name="connsiteX13" fmla="*/ 777656 w 1274336"/>
              <a:gd name="connsiteY13" fmla="*/ 162852 h 214508"/>
              <a:gd name="connsiteX14" fmla="*/ 887684 w 1274336"/>
              <a:gd name="connsiteY14" fmla="*/ 150634 h 214508"/>
              <a:gd name="connsiteX15" fmla="*/ 960261 w 1274336"/>
              <a:gd name="connsiteY15" fmla="*/ 150634 h 214508"/>
              <a:gd name="connsiteX16" fmla="*/ 1023055 w 1274336"/>
              <a:gd name="connsiteY16" fmla="*/ 116783 h 214508"/>
              <a:gd name="connsiteX17" fmla="*/ 1085849 w 1274336"/>
              <a:gd name="connsiteY17" fmla="*/ 168560 h 214508"/>
              <a:gd name="connsiteX18" fmla="*/ 1199184 w 1274336"/>
              <a:gd name="connsiteY18" fmla="*/ 175070 h 214508"/>
              <a:gd name="connsiteX19" fmla="*/ 1257437 w 1274336"/>
              <a:gd name="connsiteY19" fmla="*/ 158344 h 214508"/>
              <a:gd name="connsiteX20" fmla="*/ 1273276 w 1274336"/>
              <a:gd name="connsiteY20" fmla="*/ 101660 h 21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74336" h="214508">
                <a:moveTo>
                  <a:pt x="0" y="0"/>
                </a:moveTo>
                <a:cubicBezTo>
                  <a:pt x="35805" y="65183"/>
                  <a:pt x="40989" y="140832"/>
                  <a:pt x="59626" y="165253"/>
                </a:cubicBezTo>
                <a:cubicBezTo>
                  <a:pt x="78263" y="189674"/>
                  <a:pt x="93690" y="169428"/>
                  <a:pt x="111822" y="146527"/>
                </a:cubicBezTo>
                <a:cubicBezTo>
                  <a:pt x="129954" y="123626"/>
                  <a:pt x="149003" y="26430"/>
                  <a:pt x="168420" y="27848"/>
                </a:cubicBezTo>
                <a:cubicBezTo>
                  <a:pt x="187837" y="29266"/>
                  <a:pt x="210745" y="123991"/>
                  <a:pt x="228326" y="155037"/>
                </a:cubicBezTo>
                <a:cubicBezTo>
                  <a:pt x="245907" y="186083"/>
                  <a:pt x="253963" y="218414"/>
                  <a:pt x="273908" y="214124"/>
                </a:cubicBezTo>
                <a:cubicBezTo>
                  <a:pt x="293853" y="209834"/>
                  <a:pt x="330417" y="150495"/>
                  <a:pt x="347998" y="129297"/>
                </a:cubicBezTo>
                <a:cubicBezTo>
                  <a:pt x="365579" y="108099"/>
                  <a:pt x="367322" y="86718"/>
                  <a:pt x="379395" y="86935"/>
                </a:cubicBezTo>
                <a:cubicBezTo>
                  <a:pt x="391468" y="87152"/>
                  <a:pt x="404413" y="118015"/>
                  <a:pt x="420434" y="130601"/>
                </a:cubicBezTo>
                <a:cubicBezTo>
                  <a:pt x="436455" y="143187"/>
                  <a:pt x="454794" y="159112"/>
                  <a:pt x="475519" y="162451"/>
                </a:cubicBezTo>
                <a:cubicBezTo>
                  <a:pt x="496245" y="165790"/>
                  <a:pt x="518576" y="152203"/>
                  <a:pt x="544787" y="150634"/>
                </a:cubicBezTo>
                <a:cubicBezTo>
                  <a:pt x="570998" y="149065"/>
                  <a:pt x="607329" y="156174"/>
                  <a:pt x="632783" y="153036"/>
                </a:cubicBezTo>
                <a:cubicBezTo>
                  <a:pt x="658237" y="149898"/>
                  <a:pt x="673364" y="130168"/>
                  <a:pt x="697510" y="131804"/>
                </a:cubicBezTo>
                <a:cubicBezTo>
                  <a:pt x="721656" y="133440"/>
                  <a:pt x="745960" y="159714"/>
                  <a:pt x="777656" y="162852"/>
                </a:cubicBezTo>
                <a:cubicBezTo>
                  <a:pt x="809352" y="165990"/>
                  <a:pt x="857250" y="152670"/>
                  <a:pt x="887684" y="150634"/>
                </a:cubicBezTo>
                <a:cubicBezTo>
                  <a:pt x="918118" y="148598"/>
                  <a:pt x="937699" y="156276"/>
                  <a:pt x="960261" y="150634"/>
                </a:cubicBezTo>
                <a:cubicBezTo>
                  <a:pt x="982823" y="144992"/>
                  <a:pt x="1002124" y="113795"/>
                  <a:pt x="1023055" y="116783"/>
                </a:cubicBezTo>
                <a:cubicBezTo>
                  <a:pt x="1043986" y="119771"/>
                  <a:pt x="1056494" y="158845"/>
                  <a:pt x="1085849" y="168560"/>
                </a:cubicBezTo>
                <a:cubicBezTo>
                  <a:pt x="1115204" y="178275"/>
                  <a:pt x="1170586" y="176773"/>
                  <a:pt x="1199184" y="175070"/>
                </a:cubicBezTo>
                <a:cubicBezTo>
                  <a:pt x="1227782" y="173367"/>
                  <a:pt x="1248256" y="162016"/>
                  <a:pt x="1257437" y="158344"/>
                </a:cubicBezTo>
                <a:cubicBezTo>
                  <a:pt x="1266618" y="154672"/>
                  <a:pt x="1277866" y="105332"/>
                  <a:pt x="1273276" y="101660"/>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CO"/>
          </a:p>
        </p:txBody>
      </p:sp>
      <p:sp>
        <p:nvSpPr>
          <p:cNvPr id="58" name="50 Forma libre"/>
          <p:cNvSpPr/>
          <p:nvPr/>
        </p:nvSpPr>
        <p:spPr>
          <a:xfrm>
            <a:off x="5385721" y="2348419"/>
            <a:ext cx="585084" cy="127487"/>
          </a:xfrm>
          <a:custGeom>
            <a:avLst/>
            <a:gdLst>
              <a:gd name="connsiteX0" fmla="*/ 0 w 2247441"/>
              <a:gd name="connsiteY0" fmla="*/ 0 h 135875"/>
              <a:gd name="connsiteX1" fmla="*/ 187286 w 2247441"/>
              <a:gd name="connsiteY1" fmla="*/ 88135 h 135875"/>
              <a:gd name="connsiteX2" fmla="*/ 264404 w 2247441"/>
              <a:gd name="connsiteY2" fmla="*/ 44068 h 135875"/>
              <a:gd name="connsiteX3" fmla="*/ 473725 w 2247441"/>
              <a:gd name="connsiteY3" fmla="*/ 110169 h 135875"/>
              <a:gd name="connsiteX4" fmla="*/ 683045 w 2247441"/>
              <a:gd name="connsiteY4" fmla="*/ 110169 h 135875"/>
              <a:gd name="connsiteX5" fmla="*/ 826265 w 2247441"/>
              <a:gd name="connsiteY5" fmla="*/ 132203 h 135875"/>
              <a:gd name="connsiteX6" fmla="*/ 1090670 w 2247441"/>
              <a:gd name="connsiteY6" fmla="*/ 132203 h 135875"/>
              <a:gd name="connsiteX7" fmla="*/ 1277956 w 2247441"/>
              <a:gd name="connsiteY7" fmla="*/ 110169 h 135875"/>
              <a:gd name="connsiteX8" fmla="*/ 1277956 w 2247441"/>
              <a:gd name="connsiteY8" fmla="*/ 110169 h 135875"/>
              <a:gd name="connsiteX9" fmla="*/ 1454226 w 2247441"/>
              <a:gd name="connsiteY9" fmla="*/ 44068 h 135875"/>
              <a:gd name="connsiteX10" fmla="*/ 1652530 w 2247441"/>
              <a:gd name="connsiteY10" fmla="*/ 22034 h 135875"/>
              <a:gd name="connsiteX11" fmla="*/ 1872867 w 2247441"/>
              <a:gd name="connsiteY11" fmla="*/ 55085 h 135875"/>
              <a:gd name="connsiteX12" fmla="*/ 2247441 w 2247441"/>
              <a:gd name="connsiteY12" fmla="*/ 11017 h 135875"/>
              <a:gd name="connsiteX13" fmla="*/ 2247441 w 2247441"/>
              <a:gd name="connsiteY13" fmla="*/ 11017 h 135875"/>
              <a:gd name="connsiteX0" fmla="*/ 0 w 2247441"/>
              <a:gd name="connsiteY0" fmla="*/ 0 h 132203"/>
              <a:gd name="connsiteX1" fmla="*/ 101879 w 2247441"/>
              <a:gd name="connsiteY1" fmla="*/ 93803 h 132203"/>
              <a:gd name="connsiteX2" fmla="*/ 264404 w 2247441"/>
              <a:gd name="connsiteY2" fmla="*/ 44068 h 132203"/>
              <a:gd name="connsiteX3" fmla="*/ 473725 w 2247441"/>
              <a:gd name="connsiteY3" fmla="*/ 110169 h 132203"/>
              <a:gd name="connsiteX4" fmla="*/ 683045 w 2247441"/>
              <a:gd name="connsiteY4" fmla="*/ 110169 h 132203"/>
              <a:gd name="connsiteX5" fmla="*/ 826265 w 2247441"/>
              <a:gd name="connsiteY5" fmla="*/ 132203 h 132203"/>
              <a:gd name="connsiteX6" fmla="*/ 1090670 w 2247441"/>
              <a:gd name="connsiteY6" fmla="*/ 132203 h 132203"/>
              <a:gd name="connsiteX7" fmla="*/ 1277956 w 2247441"/>
              <a:gd name="connsiteY7" fmla="*/ 110169 h 132203"/>
              <a:gd name="connsiteX8" fmla="*/ 1277956 w 2247441"/>
              <a:gd name="connsiteY8" fmla="*/ 110169 h 132203"/>
              <a:gd name="connsiteX9" fmla="*/ 1454226 w 2247441"/>
              <a:gd name="connsiteY9" fmla="*/ 44068 h 132203"/>
              <a:gd name="connsiteX10" fmla="*/ 1652530 w 2247441"/>
              <a:gd name="connsiteY10" fmla="*/ 22034 h 132203"/>
              <a:gd name="connsiteX11" fmla="*/ 1872867 w 2247441"/>
              <a:gd name="connsiteY11" fmla="*/ 55085 h 132203"/>
              <a:gd name="connsiteX12" fmla="*/ 2247441 w 2247441"/>
              <a:gd name="connsiteY12" fmla="*/ 11017 h 132203"/>
              <a:gd name="connsiteX13" fmla="*/ 2247441 w 2247441"/>
              <a:gd name="connsiteY13" fmla="*/ 11017 h 132203"/>
              <a:gd name="connsiteX0" fmla="*/ 0 w 2247441"/>
              <a:gd name="connsiteY0" fmla="*/ 0 h 132203"/>
              <a:gd name="connsiteX1" fmla="*/ 101879 w 2247441"/>
              <a:gd name="connsiteY1" fmla="*/ 93803 h 132203"/>
              <a:gd name="connsiteX2" fmla="*/ 264404 w 2247441"/>
              <a:gd name="connsiteY2" fmla="*/ 44068 h 132203"/>
              <a:gd name="connsiteX3" fmla="*/ 473725 w 2247441"/>
              <a:gd name="connsiteY3" fmla="*/ 110169 h 132203"/>
              <a:gd name="connsiteX4" fmla="*/ 683045 w 2247441"/>
              <a:gd name="connsiteY4" fmla="*/ 110169 h 132203"/>
              <a:gd name="connsiteX5" fmla="*/ 826265 w 2247441"/>
              <a:gd name="connsiteY5" fmla="*/ 132203 h 132203"/>
              <a:gd name="connsiteX6" fmla="*/ 1090670 w 2247441"/>
              <a:gd name="connsiteY6" fmla="*/ 132203 h 132203"/>
              <a:gd name="connsiteX7" fmla="*/ 1277956 w 2247441"/>
              <a:gd name="connsiteY7" fmla="*/ 110169 h 132203"/>
              <a:gd name="connsiteX8" fmla="*/ 1277956 w 2247441"/>
              <a:gd name="connsiteY8" fmla="*/ 110169 h 132203"/>
              <a:gd name="connsiteX9" fmla="*/ 1454226 w 2247441"/>
              <a:gd name="connsiteY9" fmla="*/ 44068 h 132203"/>
              <a:gd name="connsiteX10" fmla="*/ 1629755 w 2247441"/>
              <a:gd name="connsiteY10" fmla="*/ 61708 h 132203"/>
              <a:gd name="connsiteX11" fmla="*/ 1872867 w 2247441"/>
              <a:gd name="connsiteY11" fmla="*/ 55085 h 132203"/>
              <a:gd name="connsiteX12" fmla="*/ 2247441 w 2247441"/>
              <a:gd name="connsiteY12" fmla="*/ 11017 h 132203"/>
              <a:gd name="connsiteX13" fmla="*/ 2247441 w 2247441"/>
              <a:gd name="connsiteY13" fmla="*/ 11017 h 132203"/>
              <a:gd name="connsiteX0" fmla="*/ 0 w 2247441"/>
              <a:gd name="connsiteY0" fmla="*/ 0 h 132203"/>
              <a:gd name="connsiteX1" fmla="*/ 101879 w 2247441"/>
              <a:gd name="connsiteY1" fmla="*/ 93803 h 132203"/>
              <a:gd name="connsiteX2" fmla="*/ 264404 w 2247441"/>
              <a:gd name="connsiteY2" fmla="*/ 44068 h 132203"/>
              <a:gd name="connsiteX3" fmla="*/ 473725 w 2247441"/>
              <a:gd name="connsiteY3" fmla="*/ 110169 h 132203"/>
              <a:gd name="connsiteX4" fmla="*/ 683045 w 2247441"/>
              <a:gd name="connsiteY4" fmla="*/ 110169 h 132203"/>
              <a:gd name="connsiteX5" fmla="*/ 826265 w 2247441"/>
              <a:gd name="connsiteY5" fmla="*/ 132203 h 132203"/>
              <a:gd name="connsiteX6" fmla="*/ 1090670 w 2247441"/>
              <a:gd name="connsiteY6" fmla="*/ 132203 h 132203"/>
              <a:gd name="connsiteX7" fmla="*/ 1277956 w 2247441"/>
              <a:gd name="connsiteY7" fmla="*/ 110169 h 132203"/>
              <a:gd name="connsiteX8" fmla="*/ 1277956 w 2247441"/>
              <a:gd name="connsiteY8" fmla="*/ 110169 h 132203"/>
              <a:gd name="connsiteX9" fmla="*/ 1448533 w 2247441"/>
              <a:gd name="connsiteY9" fmla="*/ 83743 h 132203"/>
              <a:gd name="connsiteX10" fmla="*/ 1629755 w 2247441"/>
              <a:gd name="connsiteY10" fmla="*/ 61708 h 132203"/>
              <a:gd name="connsiteX11" fmla="*/ 1872867 w 2247441"/>
              <a:gd name="connsiteY11" fmla="*/ 55085 h 132203"/>
              <a:gd name="connsiteX12" fmla="*/ 2247441 w 2247441"/>
              <a:gd name="connsiteY12" fmla="*/ 11017 h 132203"/>
              <a:gd name="connsiteX13" fmla="*/ 2247441 w 2247441"/>
              <a:gd name="connsiteY13" fmla="*/ 11017 h 132203"/>
              <a:gd name="connsiteX0" fmla="*/ 0 w 2253135"/>
              <a:gd name="connsiteY0" fmla="*/ 0 h 132203"/>
              <a:gd name="connsiteX1" fmla="*/ 101879 w 2253135"/>
              <a:gd name="connsiteY1" fmla="*/ 93803 h 132203"/>
              <a:gd name="connsiteX2" fmla="*/ 264404 w 2253135"/>
              <a:gd name="connsiteY2" fmla="*/ 44068 h 132203"/>
              <a:gd name="connsiteX3" fmla="*/ 473725 w 2253135"/>
              <a:gd name="connsiteY3" fmla="*/ 110169 h 132203"/>
              <a:gd name="connsiteX4" fmla="*/ 683045 w 2253135"/>
              <a:gd name="connsiteY4" fmla="*/ 110169 h 132203"/>
              <a:gd name="connsiteX5" fmla="*/ 826265 w 2253135"/>
              <a:gd name="connsiteY5" fmla="*/ 132203 h 132203"/>
              <a:gd name="connsiteX6" fmla="*/ 1090670 w 2253135"/>
              <a:gd name="connsiteY6" fmla="*/ 132203 h 132203"/>
              <a:gd name="connsiteX7" fmla="*/ 1277956 w 2253135"/>
              <a:gd name="connsiteY7" fmla="*/ 110169 h 132203"/>
              <a:gd name="connsiteX8" fmla="*/ 1277956 w 2253135"/>
              <a:gd name="connsiteY8" fmla="*/ 110169 h 132203"/>
              <a:gd name="connsiteX9" fmla="*/ 1448533 w 2253135"/>
              <a:gd name="connsiteY9" fmla="*/ 83743 h 132203"/>
              <a:gd name="connsiteX10" fmla="*/ 1629755 w 2253135"/>
              <a:gd name="connsiteY10" fmla="*/ 61708 h 132203"/>
              <a:gd name="connsiteX11" fmla="*/ 1872867 w 2253135"/>
              <a:gd name="connsiteY11" fmla="*/ 55085 h 132203"/>
              <a:gd name="connsiteX12" fmla="*/ 2247441 w 2253135"/>
              <a:gd name="connsiteY12" fmla="*/ 11017 h 132203"/>
              <a:gd name="connsiteX13" fmla="*/ 2253135 w 2253135"/>
              <a:gd name="connsiteY13" fmla="*/ 45024 h 132203"/>
              <a:gd name="connsiteX0" fmla="*/ 0 w 2253135"/>
              <a:gd name="connsiteY0" fmla="*/ 0 h 134349"/>
              <a:gd name="connsiteX1" fmla="*/ 101879 w 2253135"/>
              <a:gd name="connsiteY1" fmla="*/ 93803 h 134349"/>
              <a:gd name="connsiteX2" fmla="*/ 264404 w 2253135"/>
              <a:gd name="connsiteY2" fmla="*/ 44068 h 134349"/>
              <a:gd name="connsiteX3" fmla="*/ 473725 w 2253135"/>
              <a:gd name="connsiteY3" fmla="*/ 110169 h 134349"/>
              <a:gd name="connsiteX4" fmla="*/ 683045 w 2253135"/>
              <a:gd name="connsiteY4" fmla="*/ 110169 h 134349"/>
              <a:gd name="connsiteX5" fmla="*/ 826265 w 2253135"/>
              <a:gd name="connsiteY5" fmla="*/ 132203 h 134349"/>
              <a:gd name="connsiteX6" fmla="*/ 1174429 w 2253135"/>
              <a:gd name="connsiteY6" fmla="*/ 49738 h 134349"/>
              <a:gd name="connsiteX7" fmla="*/ 1277956 w 2253135"/>
              <a:gd name="connsiteY7" fmla="*/ 110169 h 134349"/>
              <a:gd name="connsiteX8" fmla="*/ 1277956 w 2253135"/>
              <a:gd name="connsiteY8" fmla="*/ 110169 h 134349"/>
              <a:gd name="connsiteX9" fmla="*/ 1448533 w 2253135"/>
              <a:gd name="connsiteY9" fmla="*/ 83743 h 134349"/>
              <a:gd name="connsiteX10" fmla="*/ 1629755 w 2253135"/>
              <a:gd name="connsiteY10" fmla="*/ 61708 h 134349"/>
              <a:gd name="connsiteX11" fmla="*/ 1872867 w 2253135"/>
              <a:gd name="connsiteY11" fmla="*/ 55085 h 134349"/>
              <a:gd name="connsiteX12" fmla="*/ 2247441 w 2253135"/>
              <a:gd name="connsiteY12" fmla="*/ 11017 h 134349"/>
              <a:gd name="connsiteX13" fmla="*/ 2253135 w 2253135"/>
              <a:gd name="connsiteY13" fmla="*/ 45024 h 134349"/>
              <a:gd name="connsiteX0" fmla="*/ 0 w 2253135"/>
              <a:gd name="connsiteY0" fmla="*/ 0 h 133606"/>
              <a:gd name="connsiteX1" fmla="*/ 101879 w 2253135"/>
              <a:gd name="connsiteY1" fmla="*/ 93803 h 133606"/>
              <a:gd name="connsiteX2" fmla="*/ 264404 w 2253135"/>
              <a:gd name="connsiteY2" fmla="*/ 44068 h 133606"/>
              <a:gd name="connsiteX3" fmla="*/ 473725 w 2253135"/>
              <a:gd name="connsiteY3" fmla="*/ 110169 h 133606"/>
              <a:gd name="connsiteX4" fmla="*/ 578348 w 2253135"/>
              <a:gd name="connsiteY4" fmla="*/ 102316 h 133606"/>
              <a:gd name="connsiteX5" fmla="*/ 826265 w 2253135"/>
              <a:gd name="connsiteY5" fmla="*/ 132203 h 133606"/>
              <a:gd name="connsiteX6" fmla="*/ 1174429 w 2253135"/>
              <a:gd name="connsiteY6" fmla="*/ 49738 h 133606"/>
              <a:gd name="connsiteX7" fmla="*/ 1277956 w 2253135"/>
              <a:gd name="connsiteY7" fmla="*/ 110169 h 133606"/>
              <a:gd name="connsiteX8" fmla="*/ 1277956 w 2253135"/>
              <a:gd name="connsiteY8" fmla="*/ 110169 h 133606"/>
              <a:gd name="connsiteX9" fmla="*/ 1448533 w 2253135"/>
              <a:gd name="connsiteY9" fmla="*/ 83743 h 133606"/>
              <a:gd name="connsiteX10" fmla="*/ 1629755 w 2253135"/>
              <a:gd name="connsiteY10" fmla="*/ 61708 h 133606"/>
              <a:gd name="connsiteX11" fmla="*/ 1872867 w 2253135"/>
              <a:gd name="connsiteY11" fmla="*/ 55085 h 133606"/>
              <a:gd name="connsiteX12" fmla="*/ 2247441 w 2253135"/>
              <a:gd name="connsiteY12" fmla="*/ 11017 h 133606"/>
              <a:gd name="connsiteX13" fmla="*/ 2253135 w 2253135"/>
              <a:gd name="connsiteY13" fmla="*/ 45024 h 133606"/>
              <a:gd name="connsiteX0" fmla="*/ 0 w 2253135"/>
              <a:gd name="connsiteY0" fmla="*/ 0 h 135192"/>
              <a:gd name="connsiteX1" fmla="*/ 101879 w 2253135"/>
              <a:gd name="connsiteY1" fmla="*/ 93803 h 135192"/>
              <a:gd name="connsiteX2" fmla="*/ 264404 w 2253135"/>
              <a:gd name="connsiteY2" fmla="*/ 44068 h 135192"/>
              <a:gd name="connsiteX3" fmla="*/ 473725 w 2253135"/>
              <a:gd name="connsiteY3" fmla="*/ 110169 h 135192"/>
              <a:gd name="connsiteX4" fmla="*/ 826265 w 2253135"/>
              <a:gd name="connsiteY4" fmla="*/ 132203 h 135192"/>
              <a:gd name="connsiteX5" fmla="*/ 1174429 w 2253135"/>
              <a:gd name="connsiteY5" fmla="*/ 49738 h 135192"/>
              <a:gd name="connsiteX6" fmla="*/ 1277956 w 2253135"/>
              <a:gd name="connsiteY6" fmla="*/ 110169 h 135192"/>
              <a:gd name="connsiteX7" fmla="*/ 1277956 w 2253135"/>
              <a:gd name="connsiteY7" fmla="*/ 110169 h 135192"/>
              <a:gd name="connsiteX8" fmla="*/ 1448533 w 2253135"/>
              <a:gd name="connsiteY8" fmla="*/ 83743 h 135192"/>
              <a:gd name="connsiteX9" fmla="*/ 1629755 w 2253135"/>
              <a:gd name="connsiteY9" fmla="*/ 61708 h 135192"/>
              <a:gd name="connsiteX10" fmla="*/ 1872867 w 2253135"/>
              <a:gd name="connsiteY10" fmla="*/ 55085 h 135192"/>
              <a:gd name="connsiteX11" fmla="*/ 2247441 w 2253135"/>
              <a:gd name="connsiteY11" fmla="*/ 11017 h 135192"/>
              <a:gd name="connsiteX12" fmla="*/ 2253135 w 2253135"/>
              <a:gd name="connsiteY12" fmla="*/ 45024 h 135192"/>
              <a:gd name="connsiteX0" fmla="*/ 0 w 2253135"/>
              <a:gd name="connsiteY0" fmla="*/ 0 h 134515"/>
              <a:gd name="connsiteX1" fmla="*/ 101879 w 2253135"/>
              <a:gd name="connsiteY1" fmla="*/ 93803 h 134515"/>
              <a:gd name="connsiteX2" fmla="*/ 473725 w 2253135"/>
              <a:gd name="connsiteY2" fmla="*/ 110169 h 134515"/>
              <a:gd name="connsiteX3" fmla="*/ 826265 w 2253135"/>
              <a:gd name="connsiteY3" fmla="*/ 132203 h 134515"/>
              <a:gd name="connsiteX4" fmla="*/ 1174429 w 2253135"/>
              <a:gd name="connsiteY4" fmla="*/ 49738 h 134515"/>
              <a:gd name="connsiteX5" fmla="*/ 1277956 w 2253135"/>
              <a:gd name="connsiteY5" fmla="*/ 110169 h 134515"/>
              <a:gd name="connsiteX6" fmla="*/ 1277956 w 2253135"/>
              <a:gd name="connsiteY6" fmla="*/ 110169 h 134515"/>
              <a:gd name="connsiteX7" fmla="*/ 1448533 w 2253135"/>
              <a:gd name="connsiteY7" fmla="*/ 83743 h 134515"/>
              <a:gd name="connsiteX8" fmla="*/ 1629755 w 2253135"/>
              <a:gd name="connsiteY8" fmla="*/ 61708 h 134515"/>
              <a:gd name="connsiteX9" fmla="*/ 1872867 w 2253135"/>
              <a:gd name="connsiteY9" fmla="*/ 55085 h 134515"/>
              <a:gd name="connsiteX10" fmla="*/ 2247441 w 2253135"/>
              <a:gd name="connsiteY10" fmla="*/ 11017 h 134515"/>
              <a:gd name="connsiteX11" fmla="*/ 2253135 w 2253135"/>
              <a:gd name="connsiteY11" fmla="*/ 45024 h 134515"/>
              <a:gd name="connsiteX0" fmla="*/ 1 w 2151257"/>
              <a:gd name="connsiteY0" fmla="*/ 82786 h 123498"/>
              <a:gd name="connsiteX1" fmla="*/ 371847 w 2151257"/>
              <a:gd name="connsiteY1" fmla="*/ 99152 h 123498"/>
              <a:gd name="connsiteX2" fmla="*/ 724387 w 2151257"/>
              <a:gd name="connsiteY2" fmla="*/ 121186 h 123498"/>
              <a:gd name="connsiteX3" fmla="*/ 1072551 w 2151257"/>
              <a:gd name="connsiteY3" fmla="*/ 38721 h 123498"/>
              <a:gd name="connsiteX4" fmla="*/ 1176078 w 2151257"/>
              <a:gd name="connsiteY4" fmla="*/ 99152 h 123498"/>
              <a:gd name="connsiteX5" fmla="*/ 1176078 w 2151257"/>
              <a:gd name="connsiteY5" fmla="*/ 99152 h 123498"/>
              <a:gd name="connsiteX6" fmla="*/ 1346655 w 2151257"/>
              <a:gd name="connsiteY6" fmla="*/ 72726 h 123498"/>
              <a:gd name="connsiteX7" fmla="*/ 1527877 w 2151257"/>
              <a:gd name="connsiteY7" fmla="*/ 50691 h 123498"/>
              <a:gd name="connsiteX8" fmla="*/ 1770989 w 2151257"/>
              <a:gd name="connsiteY8" fmla="*/ 44068 h 123498"/>
              <a:gd name="connsiteX9" fmla="*/ 2145563 w 2151257"/>
              <a:gd name="connsiteY9" fmla="*/ 0 h 123498"/>
              <a:gd name="connsiteX10" fmla="*/ 2151257 w 2151257"/>
              <a:gd name="connsiteY10" fmla="*/ 34007 h 123498"/>
              <a:gd name="connsiteX0" fmla="*/ 1 w 2151257"/>
              <a:gd name="connsiteY0" fmla="*/ 82786 h 123498"/>
              <a:gd name="connsiteX1" fmla="*/ 371847 w 2151257"/>
              <a:gd name="connsiteY1" fmla="*/ 99152 h 123498"/>
              <a:gd name="connsiteX2" fmla="*/ 724387 w 2151257"/>
              <a:gd name="connsiteY2" fmla="*/ 121186 h 123498"/>
              <a:gd name="connsiteX3" fmla="*/ 1072551 w 2151257"/>
              <a:gd name="connsiteY3" fmla="*/ 38721 h 123498"/>
              <a:gd name="connsiteX4" fmla="*/ 1176078 w 2151257"/>
              <a:gd name="connsiteY4" fmla="*/ 99152 h 123498"/>
              <a:gd name="connsiteX5" fmla="*/ 1346655 w 2151257"/>
              <a:gd name="connsiteY5" fmla="*/ 72726 h 123498"/>
              <a:gd name="connsiteX6" fmla="*/ 1527877 w 2151257"/>
              <a:gd name="connsiteY6" fmla="*/ 50691 h 123498"/>
              <a:gd name="connsiteX7" fmla="*/ 1770989 w 2151257"/>
              <a:gd name="connsiteY7" fmla="*/ 44068 h 123498"/>
              <a:gd name="connsiteX8" fmla="*/ 2145563 w 2151257"/>
              <a:gd name="connsiteY8" fmla="*/ 0 h 123498"/>
              <a:gd name="connsiteX9" fmla="*/ 2151257 w 2151257"/>
              <a:gd name="connsiteY9" fmla="*/ 34007 h 123498"/>
              <a:gd name="connsiteX0" fmla="*/ 1 w 2151257"/>
              <a:gd name="connsiteY0" fmla="*/ 82786 h 123498"/>
              <a:gd name="connsiteX1" fmla="*/ 371847 w 2151257"/>
              <a:gd name="connsiteY1" fmla="*/ 99152 h 123498"/>
              <a:gd name="connsiteX2" fmla="*/ 724387 w 2151257"/>
              <a:gd name="connsiteY2" fmla="*/ 121186 h 123498"/>
              <a:gd name="connsiteX3" fmla="*/ 1072551 w 2151257"/>
              <a:gd name="connsiteY3" fmla="*/ 38721 h 123498"/>
              <a:gd name="connsiteX4" fmla="*/ 1346655 w 2151257"/>
              <a:gd name="connsiteY4" fmla="*/ 72726 h 123498"/>
              <a:gd name="connsiteX5" fmla="*/ 1527877 w 2151257"/>
              <a:gd name="connsiteY5" fmla="*/ 50691 h 123498"/>
              <a:gd name="connsiteX6" fmla="*/ 1770989 w 2151257"/>
              <a:gd name="connsiteY6" fmla="*/ 44068 h 123498"/>
              <a:gd name="connsiteX7" fmla="*/ 2145563 w 2151257"/>
              <a:gd name="connsiteY7" fmla="*/ 0 h 123498"/>
              <a:gd name="connsiteX8" fmla="*/ 2151257 w 2151257"/>
              <a:gd name="connsiteY8" fmla="*/ 34007 h 123498"/>
              <a:gd name="connsiteX0" fmla="*/ 1 w 2151257"/>
              <a:gd name="connsiteY0" fmla="*/ 48779 h 89491"/>
              <a:gd name="connsiteX1" fmla="*/ 371847 w 2151257"/>
              <a:gd name="connsiteY1" fmla="*/ 65145 h 89491"/>
              <a:gd name="connsiteX2" fmla="*/ 724387 w 2151257"/>
              <a:gd name="connsiteY2" fmla="*/ 87179 h 89491"/>
              <a:gd name="connsiteX3" fmla="*/ 1072551 w 2151257"/>
              <a:gd name="connsiteY3" fmla="*/ 4714 h 89491"/>
              <a:gd name="connsiteX4" fmla="*/ 1346655 w 2151257"/>
              <a:gd name="connsiteY4" fmla="*/ 38719 h 89491"/>
              <a:gd name="connsiteX5" fmla="*/ 1527877 w 2151257"/>
              <a:gd name="connsiteY5" fmla="*/ 16684 h 89491"/>
              <a:gd name="connsiteX6" fmla="*/ 1770989 w 2151257"/>
              <a:gd name="connsiteY6" fmla="*/ 10061 h 89491"/>
              <a:gd name="connsiteX7" fmla="*/ 2151257 w 2151257"/>
              <a:gd name="connsiteY7" fmla="*/ 0 h 89491"/>
              <a:gd name="connsiteX0" fmla="*/ 1 w 2151257"/>
              <a:gd name="connsiteY0" fmla="*/ 48779 h 89491"/>
              <a:gd name="connsiteX1" fmla="*/ 371847 w 2151257"/>
              <a:gd name="connsiteY1" fmla="*/ 65145 h 89491"/>
              <a:gd name="connsiteX2" fmla="*/ 724387 w 2151257"/>
              <a:gd name="connsiteY2" fmla="*/ 87179 h 89491"/>
              <a:gd name="connsiteX3" fmla="*/ 1072551 w 2151257"/>
              <a:gd name="connsiteY3" fmla="*/ 4714 h 89491"/>
              <a:gd name="connsiteX4" fmla="*/ 1346655 w 2151257"/>
              <a:gd name="connsiteY4" fmla="*/ 38719 h 89491"/>
              <a:gd name="connsiteX5" fmla="*/ 1770989 w 2151257"/>
              <a:gd name="connsiteY5" fmla="*/ 10061 h 89491"/>
              <a:gd name="connsiteX6" fmla="*/ 2151257 w 2151257"/>
              <a:gd name="connsiteY6" fmla="*/ 0 h 89491"/>
              <a:gd name="connsiteX0" fmla="*/ 1 w 2151257"/>
              <a:gd name="connsiteY0" fmla="*/ 48779 h 89491"/>
              <a:gd name="connsiteX1" fmla="*/ 371847 w 2151257"/>
              <a:gd name="connsiteY1" fmla="*/ 65145 h 89491"/>
              <a:gd name="connsiteX2" fmla="*/ 724387 w 2151257"/>
              <a:gd name="connsiteY2" fmla="*/ 87179 h 89491"/>
              <a:gd name="connsiteX3" fmla="*/ 1072551 w 2151257"/>
              <a:gd name="connsiteY3" fmla="*/ 4714 h 89491"/>
              <a:gd name="connsiteX4" fmla="*/ 1770989 w 2151257"/>
              <a:gd name="connsiteY4" fmla="*/ 10061 h 89491"/>
              <a:gd name="connsiteX5" fmla="*/ 2151257 w 2151257"/>
              <a:gd name="connsiteY5" fmla="*/ 0 h 89491"/>
              <a:gd name="connsiteX0" fmla="*/ 1 w 2151257"/>
              <a:gd name="connsiteY0" fmla="*/ 48779 h 87910"/>
              <a:gd name="connsiteX1" fmla="*/ 371847 w 2151257"/>
              <a:gd name="connsiteY1" fmla="*/ 65145 h 87910"/>
              <a:gd name="connsiteX2" fmla="*/ 724387 w 2151257"/>
              <a:gd name="connsiteY2" fmla="*/ 87179 h 87910"/>
              <a:gd name="connsiteX3" fmla="*/ 1114430 w 2151257"/>
              <a:gd name="connsiteY3" fmla="*/ 36129 h 87910"/>
              <a:gd name="connsiteX4" fmla="*/ 1770989 w 2151257"/>
              <a:gd name="connsiteY4" fmla="*/ 10061 h 87910"/>
              <a:gd name="connsiteX5" fmla="*/ 2151257 w 2151257"/>
              <a:gd name="connsiteY5" fmla="*/ 0 h 87910"/>
              <a:gd name="connsiteX0" fmla="*/ 1 w 2151257"/>
              <a:gd name="connsiteY0" fmla="*/ 48779 h 87910"/>
              <a:gd name="connsiteX1" fmla="*/ 371847 w 2151257"/>
              <a:gd name="connsiteY1" fmla="*/ 65145 h 87910"/>
              <a:gd name="connsiteX2" fmla="*/ 724387 w 2151257"/>
              <a:gd name="connsiteY2" fmla="*/ 87179 h 87910"/>
              <a:gd name="connsiteX3" fmla="*/ 1114430 w 2151257"/>
              <a:gd name="connsiteY3" fmla="*/ 36129 h 87910"/>
              <a:gd name="connsiteX4" fmla="*/ 1729109 w 2151257"/>
              <a:gd name="connsiteY4" fmla="*/ 41476 h 87910"/>
              <a:gd name="connsiteX5" fmla="*/ 2151257 w 2151257"/>
              <a:gd name="connsiteY5" fmla="*/ 0 h 87910"/>
              <a:gd name="connsiteX0" fmla="*/ 1 w 2151257"/>
              <a:gd name="connsiteY0" fmla="*/ 48779 h 87910"/>
              <a:gd name="connsiteX1" fmla="*/ 371847 w 2151257"/>
              <a:gd name="connsiteY1" fmla="*/ 65145 h 87910"/>
              <a:gd name="connsiteX2" fmla="*/ 724387 w 2151257"/>
              <a:gd name="connsiteY2" fmla="*/ 87179 h 87910"/>
              <a:gd name="connsiteX3" fmla="*/ 1114430 w 2151257"/>
              <a:gd name="connsiteY3" fmla="*/ 36129 h 87910"/>
              <a:gd name="connsiteX4" fmla="*/ 1208976 w 2151257"/>
              <a:gd name="connsiteY4" fmla="*/ 51837 h 87910"/>
              <a:gd name="connsiteX5" fmla="*/ 1729109 w 2151257"/>
              <a:gd name="connsiteY5" fmla="*/ 41476 h 87910"/>
              <a:gd name="connsiteX6" fmla="*/ 2151257 w 2151257"/>
              <a:gd name="connsiteY6" fmla="*/ 0 h 8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257" h="87910">
                <a:moveTo>
                  <a:pt x="1" y="48779"/>
                </a:moveTo>
                <a:cubicBezTo>
                  <a:pt x="78955" y="67140"/>
                  <a:pt x="251116" y="58745"/>
                  <a:pt x="371847" y="65145"/>
                </a:cubicBezTo>
                <a:cubicBezTo>
                  <a:pt x="492578" y="71545"/>
                  <a:pt x="600623" y="92015"/>
                  <a:pt x="724387" y="87179"/>
                </a:cubicBezTo>
                <a:cubicBezTo>
                  <a:pt x="848151" y="82343"/>
                  <a:pt x="1033665" y="42019"/>
                  <a:pt x="1114430" y="36129"/>
                </a:cubicBezTo>
                <a:cubicBezTo>
                  <a:pt x="1195195" y="30239"/>
                  <a:pt x="1106530" y="50946"/>
                  <a:pt x="1208976" y="51837"/>
                </a:cubicBezTo>
                <a:cubicBezTo>
                  <a:pt x="1311422" y="52728"/>
                  <a:pt x="1572062" y="50116"/>
                  <a:pt x="1729109" y="41476"/>
                </a:cubicBezTo>
                <a:cubicBezTo>
                  <a:pt x="1886156" y="32837"/>
                  <a:pt x="2010541" y="13825"/>
                  <a:pt x="2151257" y="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CO"/>
          </a:p>
        </p:txBody>
      </p:sp>
      <p:sp>
        <p:nvSpPr>
          <p:cNvPr id="59" name="CuadroTexto 58"/>
          <p:cNvSpPr txBox="1"/>
          <p:nvPr/>
        </p:nvSpPr>
        <p:spPr>
          <a:xfrm>
            <a:off x="6209747" y="1895022"/>
            <a:ext cx="184666" cy="307777"/>
          </a:xfrm>
          <a:prstGeom prst="rect">
            <a:avLst/>
          </a:prstGeom>
          <a:noFill/>
        </p:spPr>
        <p:txBody>
          <a:bodyPr wrap="none" rtlCol="0">
            <a:spAutoFit/>
          </a:bodyPr>
          <a:lstStyle/>
          <a:p>
            <a:endParaRPr lang="es-ES" dirty="0"/>
          </a:p>
        </p:txBody>
      </p:sp>
      <p:sp>
        <p:nvSpPr>
          <p:cNvPr id="60" name="50 Forma libre"/>
          <p:cNvSpPr/>
          <p:nvPr/>
        </p:nvSpPr>
        <p:spPr>
          <a:xfrm>
            <a:off x="6593935" y="2291706"/>
            <a:ext cx="585084" cy="127487"/>
          </a:xfrm>
          <a:custGeom>
            <a:avLst/>
            <a:gdLst>
              <a:gd name="connsiteX0" fmla="*/ 0 w 2247441"/>
              <a:gd name="connsiteY0" fmla="*/ 0 h 135875"/>
              <a:gd name="connsiteX1" fmla="*/ 187286 w 2247441"/>
              <a:gd name="connsiteY1" fmla="*/ 88135 h 135875"/>
              <a:gd name="connsiteX2" fmla="*/ 264404 w 2247441"/>
              <a:gd name="connsiteY2" fmla="*/ 44068 h 135875"/>
              <a:gd name="connsiteX3" fmla="*/ 473725 w 2247441"/>
              <a:gd name="connsiteY3" fmla="*/ 110169 h 135875"/>
              <a:gd name="connsiteX4" fmla="*/ 683045 w 2247441"/>
              <a:gd name="connsiteY4" fmla="*/ 110169 h 135875"/>
              <a:gd name="connsiteX5" fmla="*/ 826265 w 2247441"/>
              <a:gd name="connsiteY5" fmla="*/ 132203 h 135875"/>
              <a:gd name="connsiteX6" fmla="*/ 1090670 w 2247441"/>
              <a:gd name="connsiteY6" fmla="*/ 132203 h 135875"/>
              <a:gd name="connsiteX7" fmla="*/ 1277956 w 2247441"/>
              <a:gd name="connsiteY7" fmla="*/ 110169 h 135875"/>
              <a:gd name="connsiteX8" fmla="*/ 1277956 w 2247441"/>
              <a:gd name="connsiteY8" fmla="*/ 110169 h 135875"/>
              <a:gd name="connsiteX9" fmla="*/ 1454226 w 2247441"/>
              <a:gd name="connsiteY9" fmla="*/ 44068 h 135875"/>
              <a:gd name="connsiteX10" fmla="*/ 1652530 w 2247441"/>
              <a:gd name="connsiteY10" fmla="*/ 22034 h 135875"/>
              <a:gd name="connsiteX11" fmla="*/ 1872867 w 2247441"/>
              <a:gd name="connsiteY11" fmla="*/ 55085 h 135875"/>
              <a:gd name="connsiteX12" fmla="*/ 2247441 w 2247441"/>
              <a:gd name="connsiteY12" fmla="*/ 11017 h 135875"/>
              <a:gd name="connsiteX13" fmla="*/ 2247441 w 2247441"/>
              <a:gd name="connsiteY13" fmla="*/ 11017 h 135875"/>
              <a:gd name="connsiteX0" fmla="*/ 0 w 2247441"/>
              <a:gd name="connsiteY0" fmla="*/ 0 h 132203"/>
              <a:gd name="connsiteX1" fmla="*/ 101879 w 2247441"/>
              <a:gd name="connsiteY1" fmla="*/ 93803 h 132203"/>
              <a:gd name="connsiteX2" fmla="*/ 264404 w 2247441"/>
              <a:gd name="connsiteY2" fmla="*/ 44068 h 132203"/>
              <a:gd name="connsiteX3" fmla="*/ 473725 w 2247441"/>
              <a:gd name="connsiteY3" fmla="*/ 110169 h 132203"/>
              <a:gd name="connsiteX4" fmla="*/ 683045 w 2247441"/>
              <a:gd name="connsiteY4" fmla="*/ 110169 h 132203"/>
              <a:gd name="connsiteX5" fmla="*/ 826265 w 2247441"/>
              <a:gd name="connsiteY5" fmla="*/ 132203 h 132203"/>
              <a:gd name="connsiteX6" fmla="*/ 1090670 w 2247441"/>
              <a:gd name="connsiteY6" fmla="*/ 132203 h 132203"/>
              <a:gd name="connsiteX7" fmla="*/ 1277956 w 2247441"/>
              <a:gd name="connsiteY7" fmla="*/ 110169 h 132203"/>
              <a:gd name="connsiteX8" fmla="*/ 1277956 w 2247441"/>
              <a:gd name="connsiteY8" fmla="*/ 110169 h 132203"/>
              <a:gd name="connsiteX9" fmla="*/ 1454226 w 2247441"/>
              <a:gd name="connsiteY9" fmla="*/ 44068 h 132203"/>
              <a:gd name="connsiteX10" fmla="*/ 1652530 w 2247441"/>
              <a:gd name="connsiteY10" fmla="*/ 22034 h 132203"/>
              <a:gd name="connsiteX11" fmla="*/ 1872867 w 2247441"/>
              <a:gd name="connsiteY11" fmla="*/ 55085 h 132203"/>
              <a:gd name="connsiteX12" fmla="*/ 2247441 w 2247441"/>
              <a:gd name="connsiteY12" fmla="*/ 11017 h 132203"/>
              <a:gd name="connsiteX13" fmla="*/ 2247441 w 2247441"/>
              <a:gd name="connsiteY13" fmla="*/ 11017 h 132203"/>
              <a:gd name="connsiteX0" fmla="*/ 0 w 2247441"/>
              <a:gd name="connsiteY0" fmla="*/ 0 h 132203"/>
              <a:gd name="connsiteX1" fmla="*/ 101879 w 2247441"/>
              <a:gd name="connsiteY1" fmla="*/ 93803 h 132203"/>
              <a:gd name="connsiteX2" fmla="*/ 264404 w 2247441"/>
              <a:gd name="connsiteY2" fmla="*/ 44068 h 132203"/>
              <a:gd name="connsiteX3" fmla="*/ 473725 w 2247441"/>
              <a:gd name="connsiteY3" fmla="*/ 110169 h 132203"/>
              <a:gd name="connsiteX4" fmla="*/ 683045 w 2247441"/>
              <a:gd name="connsiteY4" fmla="*/ 110169 h 132203"/>
              <a:gd name="connsiteX5" fmla="*/ 826265 w 2247441"/>
              <a:gd name="connsiteY5" fmla="*/ 132203 h 132203"/>
              <a:gd name="connsiteX6" fmla="*/ 1090670 w 2247441"/>
              <a:gd name="connsiteY6" fmla="*/ 132203 h 132203"/>
              <a:gd name="connsiteX7" fmla="*/ 1277956 w 2247441"/>
              <a:gd name="connsiteY7" fmla="*/ 110169 h 132203"/>
              <a:gd name="connsiteX8" fmla="*/ 1277956 w 2247441"/>
              <a:gd name="connsiteY8" fmla="*/ 110169 h 132203"/>
              <a:gd name="connsiteX9" fmla="*/ 1454226 w 2247441"/>
              <a:gd name="connsiteY9" fmla="*/ 44068 h 132203"/>
              <a:gd name="connsiteX10" fmla="*/ 1629755 w 2247441"/>
              <a:gd name="connsiteY10" fmla="*/ 61708 h 132203"/>
              <a:gd name="connsiteX11" fmla="*/ 1872867 w 2247441"/>
              <a:gd name="connsiteY11" fmla="*/ 55085 h 132203"/>
              <a:gd name="connsiteX12" fmla="*/ 2247441 w 2247441"/>
              <a:gd name="connsiteY12" fmla="*/ 11017 h 132203"/>
              <a:gd name="connsiteX13" fmla="*/ 2247441 w 2247441"/>
              <a:gd name="connsiteY13" fmla="*/ 11017 h 132203"/>
              <a:gd name="connsiteX0" fmla="*/ 0 w 2247441"/>
              <a:gd name="connsiteY0" fmla="*/ 0 h 132203"/>
              <a:gd name="connsiteX1" fmla="*/ 101879 w 2247441"/>
              <a:gd name="connsiteY1" fmla="*/ 93803 h 132203"/>
              <a:gd name="connsiteX2" fmla="*/ 264404 w 2247441"/>
              <a:gd name="connsiteY2" fmla="*/ 44068 h 132203"/>
              <a:gd name="connsiteX3" fmla="*/ 473725 w 2247441"/>
              <a:gd name="connsiteY3" fmla="*/ 110169 h 132203"/>
              <a:gd name="connsiteX4" fmla="*/ 683045 w 2247441"/>
              <a:gd name="connsiteY4" fmla="*/ 110169 h 132203"/>
              <a:gd name="connsiteX5" fmla="*/ 826265 w 2247441"/>
              <a:gd name="connsiteY5" fmla="*/ 132203 h 132203"/>
              <a:gd name="connsiteX6" fmla="*/ 1090670 w 2247441"/>
              <a:gd name="connsiteY6" fmla="*/ 132203 h 132203"/>
              <a:gd name="connsiteX7" fmla="*/ 1277956 w 2247441"/>
              <a:gd name="connsiteY7" fmla="*/ 110169 h 132203"/>
              <a:gd name="connsiteX8" fmla="*/ 1277956 w 2247441"/>
              <a:gd name="connsiteY8" fmla="*/ 110169 h 132203"/>
              <a:gd name="connsiteX9" fmla="*/ 1448533 w 2247441"/>
              <a:gd name="connsiteY9" fmla="*/ 83743 h 132203"/>
              <a:gd name="connsiteX10" fmla="*/ 1629755 w 2247441"/>
              <a:gd name="connsiteY10" fmla="*/ 61708 h 132203"/>
              <a:gd name="connsiteX11" fmla="*/ 1872867 w 2247441"/>
              <a:gd name="connsiteY11" fmla="*/ 55085 h 132203"/>
              <a:gd name="connsiteX12" fmla="*/ 2247441 w 2247441"/>
              <a:gd name="connsiteY12" fmla="*/ 11017 h 132203"/>
              <a:gd name="connsiteX13" fmla="*/ 2247441 w 2247441"/>
              <a:gd name="connsiteY13" fmla="*/ 11017 h 132203"/>
              <a:gd name="connsiteX0" fmla="*/ 0 w 2253135"/>
              <a:gd name="connsiteY0" fmla="*/ 0 h 132203"/>
              <a:gd name="connsiteX1" fmla="*/ 101879 w 2253135"/>
              <a:gd name="connsiteY1" fmla="*/ 93803 h 132203"/>
              <a:gd name="connsiteX2" fmla="*/ 264404 w 2253135"/>
              <a:gd name="connsiteY2" fmla="*/ 44068 h 132203"/>
              <a:gd name="connsiteX3" fmla="*/ 473725 w 2253135"/>
              <a:gd name="connsiteY3" fmla="*/ 110169 h 132203"/>
              <a:gd name="connsiteX4" fmla="*/ 683045 w 2253135"/>
              <a:gd name="connsiteY4" fmla="*/ 110169 h 132203"/>
              <a:gd name="connsiteX5" fmla="*/ 826265 w 2253135"/>
              <a:gd name="connsiteY5" fmla="*/ 132203 h 132203"/>
              <a:gd name="connsiteX6" fmla="*/ 1090670 w 2253135"/>
              <a:gd name="connsiteY6" fmla="*/ 132203 h 132203"/>
              <a:gd name="connsiteX7" fmla="*/ 1277956 w 2253135"/>
              <a:gd name="connsiteY7" fmla="*/ 110169 h 132203"/>
              <a:gd name="connsiteX8" fmla="*/ 1277956 w 2253135"/>
              <a:gd name="connsiteY8" fmla="*/ 110169 h 132203"/>
              <a:gd name="connsiteX9" fmla="*/ 1448533 w 2253135"/>
              <a:gd name="connsiteY9" fmla="*/ 83743 h 132203"/>
              <a:gd name="connsiteX10" fmla="*/ 1629755 w 2253135"/>
              <a:gd name="connsiteY10" fmla="*/ 61708 h 132203"/>
              <a:gd name="connsiteX11" fmla="*/ 1872867 w 2253135"/>
              <a:gd name="connsiteY11" fmla="*/ 55085 h 132203"/>
              <a:gd name="connsiteX12" fmla="*/ 2247441 w 2253135"/>
              <a:gd name="connsiteY12" fmla="*/ 11017 h 132203"/>
              <a:gd name="connsiteX13" fmla="*/ 2253135 w 2253135"/>
              <a:gd name="connsiteY13" fmla="*/ 45024 h 132203"/>
              <a:gd name="connsiteX0" fmla="*/ 0 w 2253135"/>
              <a:gd name="connsiteY0" fmla="*/ 0 h 134349"/>
              <a:gd name="connsiteX1" fmla="*/ 101879 w 2253135"/>
              <a:gd name="connsiteY1" fmla="*/ 93803 h 134349"/>
              <a:gd name="connsiteX2" fmla="*/ 264404 w 2253135"/>
              <a:gd name="connsiteY2" fmla="*/ 44068 h 134349"/>
              <a:gd name="connsiteX3" fmla="*/ 473725 w 2253135"/>
              <a:gd name="connsiteY3" fmla="*/ 110169 h 134349"/>
              <a:gd name="connsiteX4" fmla="*/ 683045 w 2253135"/>
              <a:gd name="connsiteY4" fmla="*/ 110169 h 134349"/>
              <a:gd name="connsiteX5" fmla="*/ 826265 w 2253135"/>
              <a:gd name="connsiteY5" fmla="*/ 132203 h 134349"/>
              <a:gd name="connsiteX6" fmla="*/ 1174429 w 2253135"/>
              <a:gd name="connsiteY6" fmla="*/ 49738 h 134349"/>
              <a:gd name="connsiteX7" fmla="*/ 1277956 w 2253135"/>
              <a:gd name="connsiteY7" fmla="*/ 110169 h 134349"/>
              <a:gd name="connsiteX8" fmla="*/ 1277956 w 2253135"/>
              <a:gd name="connsiteY8" fmla="*/ 110169 h 134349"/>
              <a:gd name="connsiteX9" fmla="*/ 1448533 w 2253135"/>
              <a:gd name="connsiteY9" fmla="*/ 83743 h 134349"/>
              <a:gd name="connsiteX10" fmla="*/ 1629755 w 2253135"/>
              <a:gd name="connsiteY10" fmla="*/ 61708 h 134349"/>
              <a:gd name="connsiteX11" fmla="*/ 1872867 w 2253135"/>
              <a:gd name="connsiteY11" fmla="*/ 55085 h 134349"/>
              <a:gd name="connsiteX12" fmla="*/ 2247441 w 2253135"/>
              <a:gd name="connsiteY12" fmla="*/ 11017 h 134349"/>
              <a:gd name="connsiteX13" fmla="*/ 2253135 w 2253135"/>
              <a:gd name="connsiteY13" fmla="*/ 45024 h 134349"/>
              <a:gd name="connsiteX0" fmla="*/ 0 w 2253135"/>
              <a:gd name="connsiteY0" fmla="*/ 0 h 133606"/>
              <a:gd name="connsiteX1" fmla="*/ 101879 w 2253135"/>
              <a:gd name="connsiteY1" fmla="*/ 93803 h 133606"/>
              <a:gd name="connsiteX2" fmla="*/ 264404 w 2253135"/>
              <a:gd name="connsiteY2" fmla="*/ 44068 h 133606"/>
              <a:gd name="connsiteX3" fmla="*/ 473725 w 2253135"/>
              <a:gd name="connsiteY3" fmla="*/ 110169 h 133606"/>
              <a:gd name="connsiteX4" fmla="*/ 578348 w 2253135"/>
              <a:gd name="connsiteY4" fmla="*/ 102316 h 133606"/>
              <a:gd name="connsiteX5" fmla="*/ 826265 w 2253135"/>
              <a:gd name="connsiteY5" fmla="*/ 132203 h 133606"/>
              <a:gd name="connsiteX6" fmla="*/ 1174429 w 2253135"/>
              <a:gd name="connsiteY6" fmla="*/ 49738 h 133606"/>
              <a:gd name="connsiteX7" fmla="*/ 1277956 w 2253135"/>
              <a:gd name="connsiteY7" fmla="*/ 110169 h 133606"/>
              <a:gd name="connsiteX8" fmla="*/ 1277956 w 2253135"/>
              <a:gd name="connsiteY8" fmla="*/ 110169 h 133606"/>
              <a:gd name="connsiteX9" fmla="*/ 1448533 w 2253135"/>
              <a:gd name="connsiteY9" fmla="*/ 83743 h 133606"/>
              <a:gd name="connsiteX10" fmla="*/ 1629755 w 2253135"/>
              <a:gd name="connsiteY10" fmla="*/ 61708 h 133606"/>
              <a:gd name="connsiteX11" fmla="*/ 1872867 w 2253135"/>
              <a:gd name="connsiteY11" fmla="*/ 55085 h 133606"/>
              <a:gd name="connsiteX12" fmla="*/ 2247441 w 2253135"/>
              <a:gd name="connsiteY12" fmla="*/ 11017 h 133606"/>
              <a:gd name="connsiteX13" fmla="*/ 2253135 w 2253135"/>
              <a:gd name="connsiteY13" fmla="*/ 45024 h 133606"/>
              <a:gd name="connsiteX0" fmla="*/ 0 w 2253135"/>
              <a:gd name="connsiteY0" fmla="*/ 0 h 135192"/>
              <a:gd name="connsiteX1" fmla="*/ 101879 w 2253135"/>
              <a:gd name="connsiteY1" fmla="*/ 93803 h 135192"/>
              <a:gd name="connsiteX2" fmla="*/ 264404 w 2253135"/>
              <a:gd name="connsiteY2" fmla="*/ 44068 h 135192"/>
              <a:gd name="connsiteX3" fmla="*/ 473725 w 2253135"/>
              <a:gd name="connsiteY3" fmla="*/ 110169 h 135192"/>
              <a:gd name="connsiteX4" fmla="*/ 826265 w 2253135"/>
              <a:gd name="connsiteY4" fmla="*/ 132203 h 135192"/>
              <a:gd name="connsiteX5" fmla="*/ 1174429 w 2253135"/>
              <a:gd name="connsiteY5" fmla="*/ 49738 h 135192"/>
              <a:gd name="connsiteX6" fmla="*/ 1277956 w 2253135"/>
              <a:gd name="connsiteY6" fmla="*/ 110169 h 135192"/>
              <a:gd name="connsiteX7" fmla="*/ 1277956 w 2253135"/>
              <a:gd name="connsiteY7" fmla="*/ 110169 h 135192"/>
              <a:gd name="connsiteX8" fmla="*/ 1448533 w 2253135"/>
              <a:gd name="connsiteY8" fmla="*/ 83743 h 135192"/>
              <a:gd name="connsiteX9" fmla="*/ 1629755 w 2253135"/>
              <a:gd name="connsiteY9" fmla="*/ 61708 h 135192"/>
              <a:gd name="connsiteX10" fmla="*/ 1872867 w 2253135"/>
              <a:gd name="connsiteY10" fmla="*/ 55085 h 135192"/>
              <a:gd name="connsiteX11" fmla="*/ 2247441 w 2253135"/>
              <a:gd name="connsiteY11" fmla="*/ 11017 h 135192"/>
              <a:gd name="connsiteX12" fmla="*/ 2253135 w 2253135"/>
              <a:gd name="connsiteY12" fmla="*/ 45024 h 135192"/>
              <a:gd name="connsiteX0" fmla="*/ 0 w 2253135"/>
              <a:gd name="connsiteY0" fmla="*/ 0 h 134515"/>
              <a:gd name="connsiteX1" fmla="*/ 101879 w 2253135"/>
              <a:gd name="connsiteY1" fmla="*/ 93803 h 134515"/>
              <a:gd name="connsiteX2" fmla="*/ 473725 w 2253135"/>
              <a:gd name="connsiteY2" fmla="*/ 110169 h 134515"/>
              <a:gd name="connsiteX3" fmla="*/ 826265 w 2253135"/>
              <a:gd name="connsiteY3" fmla="*/ 132203 h 134515"/>
              <a:gd name="connsiteX4" fmla="*/ 1174429 w 2253135"/>
              <a:gd name="connsiteY4" fmla="*/ 49738 h 134515"/>
              <a:gd name="connsiteX5" fmla="*/ 1277956 w 2253135"/>
              <a:gd name="connsiteY5" fmla="*/ 110169 h 134515"/>
              <a:gd name="connsiteX6" fmla="*/ 1277956 w 2253135"/>
              <a:gd name="connsiteY6" fmla="*/ 110169 h 134515"/>
              <a:gd name="connsiteX7" fmla="*/ 1448533 w 2253135"/>
              <a:gd name="connsiteY7" fmla="*/ 83743 h 134515"/>
              <a:gd name="connsiteX8" fmla="*/ 1629755 w 2253135"/>
              <a:gd name="connsiteY8" fmla="*/ 61708 h 134515"/>
              <a:gd name="connsiteX9" fmla="*/ 1872867 w 2253135"/>
              <a:gd name="connsiteY9" fmla="*/ 55085 h 134515"/>
              <a:gd name="connsiteX10" fmla="*/ 2247441 w 2253135"/>
              <a:gd name="connsiteY10" fmla="*/ 11017 h 134515"/>
              <a:gd name="connsiteX11" fmla="*/ 2253135 w 2253135"/>
              <a:gd name="connsiteY11" fmla="*/ 45024 h 134515"/>
              <a:gd name="connsiteX0" fmla="*/ 1 w 2151257"/>
              <a:gd name="connsiteY0" fmla="*/ 82786 h 123498"/>
              <a:gd name="connsiteX1" fmla="*/ 371847 w 2151257"/>
              <a:gd name="connsiteY1" fmla="*/ 99152 h 123498"/>
              <a:gd name="connsiteX2" fmla="*/ 724387 w 2151257"/>
              <a:gd name="connsiteY2" fmla="*/ 121186 h 123498"/>
              <a:gd name="connsiteX3" fmla="*/ 1072551 w 2151257"/>
              <a:gd name="connsiteY3" fmla="*/ 38721 h 123498"/>
              <a:gd name="connsiteX4" fmla="*/ 1176078 w 2151257"/>
              <a:gd name="connsiteY4" fmla="*/ 99152 h 123498"/>
              <a:gd name="connsiteX5" fmla="*/ 1176078 w 2151257"/>
              <a:gd name="connsiteY5" fmla="*/ 99152 h 123498"/>
              <a:gd name="connsiteX6" fmla="*/ 1346655 w 2151257"/>
              <a:gd name="connsiteY6" fmla="*/ 72726 h 123498"/>
              <a:gd name="connsiteX7" fmla="*/ 1527877 w 2151257"/>
              <a:gd name="connsiteY7" fmla="*/ 50691 h 123498"/>
              <a:gd name="connsiteX8" fmla="*/ 1770989 w 2151257"/>
              <a:gd name="connsiteY8" fmla="*/ 44068 h 123498"/>
              <a:gd name="connsiteX9" fmla="*/ 2145563 w 2151257"/>
              <a:gd name="connsiteY9" fmla="*/ 0 h 123498"/>
              <a:gd name="connsiteX10" fmla="*/ 2151257 w 2151257"/>
              <a:gd name="connsiteY10" fmla="*/ 34007 h 123498"/>
              <a:gd name="connsiteX0" fmla="*/ 1 w 2151257"/>
              <a:gd name="connsiteY0" fmla="*/ 82786 h 123498"/>
              <a:gd name="connsiteX1" fmla="*/ 371847 w 2151257"/>
              <a:gd name="connsiteY1" fmla="*/ 99152 h 123498"/>
              <a:gd name="connsiteX2" fmla="*/ 724387 w 2151257"/>
              <a:gd name="connsiteY2" fmla="*/ 121186 h 123498"/>
              <a:gd name="connsiteX3" fmla="*/ 1072551 w 2151257"/>
              <a:gd name="connsiteY3" fmla="*/ 38721 h 123498"/>
              <a:gd name="connsiteX4" fmla="*/ 1176078 w 2151257"/>
              <a:gd name="connsiteY4" fmla="*/ 99152 h 123498"/>
              <a:gd name="connsiteX5" fmla="*/ 1346655 w 2151257"/>
              <a:gd name="connsiteY5" fmla="*/ 72726 h 123498"/>
              <a:gd name="connsiteX6" fmla="*/ 1527877 w 2151257"/>
              <a:gd name="connsiteY6" fmla="*/ 50691 h 123498"/>
              <a:gd name="connsiteX7" fmla="*/ 1770989 w 2151257"/>
              <a:gd name="connsiteY7" fmla="*/ 44068 h 123498"/>
              <a:gd name="connsiteX8" fmla="*/ 2145563 w 2151257"/>
              <a:gd name="connsiteY8" fmla="*/ 0 h 123498"/>
              <a:gd name="connsiteX9" fmla="*/ 2151257 w 2151257"/>
              <a:gd name="connsiteY9" fmla="*/ 34007 h 123498"/>
              <a:gd name="connsiteX0" fmla="*/ 1 w 2151257"/>
              <a:gd name="connsiteY0" fmla="*/ 82786 h 123498"/>
              <a:gd name="connsiteX1" fmla="*/ 371847 w 2151257"/>
              <a:gd name="connsiteY1" fmla="*/ 99152 h 123498"/>
              <a:gd name="connsiteX2" fmla="*/ 724387 w 2151257"/>
              <a:gd name="connsiteY2" fmla="*/ 121186 h 123498"/>
              <a:gd name="connsiteX3" fmla="*/ 1072551 w 2151257"/>
              <a:gd name="connsiteY3" fmla="*/ 38721 h 123498"/>
              <a:gd name="connsiteX4" fmla="*/ 1346655 w 2151257"/>
              <a:gd name="connsiteY4" fmla="*/ 72726 h 123498"/>
              <a:gd name="connsiteX5" fmla="*/ 1527877 w 2151257"/>
              <a:gd name="connsiteY5" fmla="*/ 50691 h 123498"/>
              <a:gd name="connsiteX6" fmla="*/ 1770989 w 2151257"/>
              <a:gd name="connsiteY6" fmla="*/ 44068 h 123498"/>
              <a:gd name="connsiteX7" fmla="*/ 2145563 w 2151257"/>
              <a:gd name="connsiteY7" fmla="*/ 0 h 123498"/>
              <a:gd name="connsiteX8" fmla="*/ 2151257 w 2151257"/>
              <a:gd name="connsiteY8" fmla="*/ 34007 h 123498"/>
              <a:gd name="connsiteX0" fmla="*/ 1 w 2151257"/>
              <a:gd name="connsiteY0" fmla="*/ 48779 h 89491"/>
              <a:gd name="connsiteX1" fmla="*/ 371847 w 2151257"/>
              <a:gd name="connsiteY1" fmla="*/ 65145 h 89491"/>
              <a:gd name="connsiteX2" fmla="*/ 724387 w 2151257"/>
              <a:gd name="connsiteY2" fmla="*/ 87179 h 89491"/>
              <a:gd name="connsiteX3" fmla="*/ 1072551 w 2151257"/>
              <a:gd name="connsiteY3" fmla="*/ 4714 h 89491"/>
              <a:gd name="connsiteX4" fmla="*/ 1346655 w 2151257"/>
              <a:gd name="connsiteY4" fmla="*/ 38719 h 89491"/>
              <a:gd name="connsiteX5" fmla="*/ 1527877 w 2151257"/>
              <a:gd name="connsiteY5" fmla="*/ 16684 h 89491"/>
              <a:gd name="connsiteX6" fmla="*/ 1770989 w 2151257"/>
              <a:gd name="connsiteY6" fmla="*/ 10061 h 89491"/>
              <a:gd name="connsiteX7" fmla="*/ 2151257 w 2151257"/>
              <a:gd name="connsiteY7" fmla="*/ 0 h 89491"/>
              <a:gd name="connsiteX0" fmla="*/ 1 w 2151257"/>
              <a:gd name="connsiteY0" fmla="*/ 48779 h 89491"/>
              <a:gd name="connsiteX1" fmla="*/ 371847 w 2151257"/>
              <a:gd name="connsiteY1" fmla="*/ 65145 h 89491"/>
              <a:gd name="connsiteX2" fmla="*/ 724387 w 2151257"/>
              <a:gd name="connsiteY2" fmla="*/ 87179 h 89491"/>
              <a:gd name="connsiteX3" fmla="*/ 1072551 w 2151257"/>
              <a:gd name="connsiteY3" fmla="*/ 4714 h 89491"/>
              <a:gd name="connsiteX4" fmla="*/ 1346655 w 2151257"/>
              <a:gd name="connsiteY4" fmla="*/ 38719 h 89491"/>
              <a:gd name="connsiteX5" fmla="*/ 1770989 w 2151257"/>
              <a:gd name="connsiteY5" fmla="*/ 10061 h 89491"/>
              <a:gd name="connsiteX6" fmla="*/ 2151257 w 2151257"/>
              <a:gd name="connsiteY6" fmla="*/ 0 h 89491"/>
              <a:gd name="connsiteX0" fmla="*/ 1 w 2151257"/>
              <a:gd name="connsiteY0" fmla="*/ 48779 h 89491"/>
              <a:gd name="connsiteX1" fmla="*/ 371847 w 2151257"/>
              <a:gd name="connsiteY1" fmla="*/ 65145 h 89491"/>
              <a:gd name="connsiteX2" fmla="*/ 724387 w 2151257"/>
              <a:gd name="connsiteY2" fmla="*/ 87179 h 89491"/>
              <a:gd name="connsiteX3" fmla="*/ 1072551 w 2151257"/>
              <a:gd name="connsiteY3" fmla="*/ 4714 h 89491"/>
              <a:gd name="connsiteX4" fmla="*/ 1770989 w 2151257"/>
              <a:gd name="connsiteY4" fmla="*/ 10061 h 89491"/>
              <a:gd name="connsiteX5" fmla="*/ 2151257 w 2151257"/>
              <a:gd name="connsiteY5" fmla="*/ 0 h 89491"/>
              <a:gd name="connsiteX0" fmla="*/ 1 w 2151257"/>
              <a:gd name="connsiteY0" fmla="*/ 48779 h 87910"/>
              <a:gd name="connsiteX1" fmla="*/ 371847 w 2151257"/>
              <a:gd name="connsiteY1" fmla="*/ 65145 h 87910"/>
              <a:gd name="connsiteX2" fmla="*/ 724387 w 2151257"/>
              <a:gd name="connsiteY2" fmla="*/ 87179 h 87910"/>
              <a:gd name="connsiteX3" fmla="*/ 1114430 w 2151257"/>
              <a:gd name="connsiteY3" fmla="*/ 36129 h 87910"/>
              <a:gd name="connsiteX4" fmla="*/ 1770989 w 2151257"/>
              <a:gd name="connsiteY4" fmla="*/ 10061 h 87910"/>
              <a:gd name="connsiteX5" fmla="*/ 2151257 w 2151257"/>
              <a:gd name="connsiteY5" fmla="*/ 0 h 87910"/>
              <a:gd name="connsiteX0" fmla="*/ 1 w 2151257"/>
              <a:gd name="connsiteY0" fmla="*/ 48779 h 87910"/>
              <a:gd name="connsiteX1" fmla="*/ 371847 w 2151257"/>
              <a:gd name="connsiteY1" fmla="*/ 65145 h 87910"/>
              <a:gd name="connsiteX2" fmla="*/ 724387 w 2151257"/>
              <a:gd name="connsiteY2" fmla="*/ 87179 h 87910"/>
              <a:gd name="connsiteX3" fmla="*/ 1114430 w 2151257"/>
              <a:gd name="connsiteY3" fmla="*/ 36129 h 87910"/>
              <a:gd name="connsiteX4" fmla="*/ 1729109 w 2151257"/>
              <a:gd name="connsiteY4" fmla="*/ 41476 h 87910"/>
              <a:gd name="connsiteX5" fmla="*/ 2151257 w 2151257"/>
              <a:gd name="connsiteY5" fmla="*/ 0 h 87910"/>
              <a:gd name="connsiteX0" fmla="*/ 1 w 2151257"/>
              <a:gd name="connsiteY0" fmla="*/ 48779 h 87910"/>
              <a:gd name="connsiteX1" fmla="*/ 371847 w 2151257"/>
              <a:gd name="connsiteY1" fmla="*/ 65145 h 87910"/>
              <a:gd name="connsiteX2" fmla="*/ 724387 w 2151257"/>
              <a:gd name="connsiteY2" fmla="*/ 87179 h 87910"/>
              <a:gd name="connsiteX3" fmla="*/ 1114430 w 2151257"/>
              <a:gd name="connsiteY3" fmla="*/ 36129 h 87910"/>
              <a:gd name="connsiteX4" fmla="*/ 1208976 w 2151257"/>
              <a:gd name="connsiteY4" fmla="*/ 51837 h 87910"/>
              <a:gd name="connsiteX5" fmla="*/ 1729109 w 2151257"/>
              <a:gd name="connsiteY5" fmla="*/ 41476 h 87910"/>
              <a:gd name="connsiteX6" fmla="*/ 2151257 w 2151257"/>
              <a:gd name="connsiteY6" fmla="*/ 0 h 8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257" h="87910">
                <a:moveTo>
                  <a:pt x="1" y="48779"/>
                </a:moveTo>
                <a:cubicBezTo>
                  <a:pt x="78955" y="67140"/>
                  <a:pt x="251116" y="58745"/>
                  <a:pt x="371847" y="65145"/>
                </a:cubicBezTo>
                <a:cubicBezTo>
                  <a:pt x="492578" y="71545"/>
                  <a:pt x="600623" y="92015"/>
                  <a:pt x="724387" y="87179"/>
                </a:cubicBezTo>
                <a:cubicBezTo>
                  <a:pt x="848151" y="82343"/>
                  <a:pt x="1033665" y="42019"/>
                  <a:pt x="1114430" y="36129"/>
                </a:cubicBezTo>
                <a:cubicBezTo>
                  <a:pt x="1195195" y="30239"/>
                  <a:pt x="1106530" y="50946"/>
                  <a:pt x="1208976" y="51837"/>
                </a:cubicBezTo>
                <a:cubicBezTo>
                  <a:pt x="1311422" y="52728"/>
                  <a:pt x="1572062" y="50116"/>
                  <a:pt x="1729109" y="41476"/>
                </a:cubicBezTo>
                <a:cubicBezTo>
                  <a:pt x="1886156" y="32837"/>
                  <a:pt x="2010541" y="13825"/>
                  <a:pt x="2151257" y="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CO"/>
          </a:p>
        </p:txBody>
      </p:sp>
      <p:sp>
        <p:nvSpPr>
          <p:cNvPr id="61" name="Rectángulo 60"/>
          <p:cNvSpPr/>
          <p:nvPr/>
        </p:nvSpPr>
        <p:spPr>
          <a:xfrm>
            <a:off x="324557" y="1255887"/>
            <a:ext cx="8466666" cy="4938889"/>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6" name="Imagen 5"/>
          <p:cNvPicPr>
            <a:picLocks noChangeAspect="1"/>
          </p:cNvPicPr>
          <p:nvPr/>
        </p:nvPicPr>
        <p:blipFill rotWithShape="1">
          <a:blip r:embed="rId3"/>
          <a:srcRect l="28790" t="22419" r="12737" b="36400"/>
          <a:stretch/>
        </p:blipFill>
        <p:spPr>
          <a:xfrm rot="16200000">
            <a:off x="870863" y="-122038"/>
            <a:ext cx="3577644" cy="5319369"/>
          </a:xfrm>
          <a:prstGeom prst="rect">
            <a:avLst/>
          </a:prstGeom>
        </p:spPr>
      </p:pic>
      <p:pic>
        <p:nvPicPr>
          <p:cNvPr id="5" name="Imagen 4"/>
          <p:cNvPicPr>
            <a:picLocks noChangeAspect="1"/>
          </p:cNvPicPr>
          <p:nvPr/>
        </p:nvPicPr>
        <p:blipFill rotWithShape="1">
          <a:blip r:embed="rId4"/>
          <a:srcRect b="3475"/>
          <a:stretch/>
        </p:blipFill>
        <p:spPr>
          <a:xfrm>
            <a:off x="3754864" y="2872457"/>
            <a:ext cx="5544357" cy="3535679"/>
          </a:xfrm>
          <a:prstGeom prst="rect">
            <a:avLst/>
          </a:prstGeom>
        </p:spPr>
      </p:pic>
    </p:spTree>
    <p:extLst>
      <p:ext uri="{BB962C8B-B14F-4D97-AF65-F5344CB8AC3E}">
        <p14:creationId xmlns:p14="http://schemas.microsoft.com/office/powerpoint/2010/main" val="2954155675"/>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dissolv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321172" y="4149080"/>
            <a:ext cx="8341022" cy="2016224"/>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Clr>
                <a:srgbClr val="77777B"/>
              </a:buClr>
              <a:buSzPts val="3600"/>
              <a:buFont typeface="Arial"/>
              <a:buNone/>
            </a:pPr>
            <a:r>
              <a:rPr lang="es-ES_tradnl" sz="2400" b="1" dirty="0" smtClean="0"/>
              <a:t>FOTOBIOMODULACION CON LASER DE DIODO DE 940NM EN LA OSEOINTEGRACION DE IMPLANTES DENTALES</a:t>
            </a:r>
            <a:endParaRPr sz="2400" b="1" dirty="0"/>
          </a:p>
        </p:txBody>
      </p:sp>
      <p:sp>
        <p:nvSpPr>
          <p:cNvPr id="106" name="Google Shape;106;p17"/>
          <p:cNvSpPr txBox="1">
            <a:spLocks noGrp="1"/>
          </p:cNvSpPr>
          <p:nvPr>
            <p:ph type="sldNum" idx="4294967295"/>
          </p:nvPr>
        </p:nvSpPr>
        <p:spPr>
          <a:xfrm>
            <a:off x="8180388" y="6359525"/>
            <a:ext cx="963612" cy="2762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s-ES"/>
              <a:t>2</a:t>
            </a:fld>
            <a:endParaRPr/>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3810" y="116633"/>
            <a:ext cx="8311540" cy="983443"/>
          </a:xfrm>
        </p:spPr>
        <p:txBody>
          <a:bodyPr/>
          <a:lstStyle/>
          <a:p>
            <a:r>
              <a:rPr lang="es-ES" dirty="0" smtClean="0"/>
              <a:t>Tomografía Computarizada </a:t>
            </a:r>
            <a:r>
              <a:rPr lang="es-ES" dirty="0" err="1" smtClean="0"/>
              <a:t>Cone</a:t>
            </a:r>
            <a:r>
              <a:rPr lang="es-ES" dirty="0" smtClean="0"/>
              <a:t> </a:t>
            </a:r>
            <a:r>
              <a:rPr lang="es-ES" dirty="0" err="1" smtClean="0"/>
              <a:t>Beam</a:t>
            </a:r>
            <a:r>
              <a:rPr lang="es-ES" dirty="0" smtClean="0"/>
              <a:t> </a:t>
            </a:r>
            <a:endParaRPr lang="es-ES" dirty="0"/>
          </a:p>
        </p:txBody>
      </p:sp>
      <p:sp>
        <p:nvSpPr>
          <p:cNvPr id="4" name="Marcador de número de diapositiva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tr-TR" smtClean="0"/>
              <a:t>20</a:t>
            </a:fld>
            <a:endParaRPr lang="tr-TR"/>
          </a:p>
        </p:txBody>
      </p:sp>
      <p:pic>
        <p:nvPicPr>
          <p:cNvPr id="5" name="Imagen 4"/>
          <p:cNvPicPr>
            <a:picLocks noChangeAspect="1"/>
          </p:cNvPicPr>
          <p:nvPr/>
        </p:nvPicPr>
        <p:blipFill>
          <a:blip r:embed="rId3"/>
          <a:stretch>
            <a:fillRect/>
          </a:stretch>
        </p:blipFill>
        <p:spPr>
          <a:xfrm>
            <a:off x="549816" y="1182020"/>
            <a:ext cx="8198334" cy="5025863"/>
          </a:xfrm>
          <a:prstGeom prst="rect">
            <a:avLst/>
          </a:prstGeom>
        </p:spPr>
      </p:pic>
      <p:sp>
        <p:nvSpPr>
          <p:cNvPr id="6" name="CuadroTexto 5"/>
          <p:cNvSpPr txBox="1"/>
          <p:nvPr/>
        </p:nvSpPr>
        <p:spPr>
          <a:xfrm>
            <a:off x="5753704" y="721276"/>
            <a:ext cx="184666" cy="307777"/>
          </a:xfrm>
          <a:prstGeom prst="rect">
            <a:avLst/>
          </a:prstGeom>
          <a:noFill/>
        </p:spPr>
        <p:txBody>
          <a:bodyPr wrap="none" rtlCol="0">
            <a:spAutoFit/>
          </a:bodyPr>
          <a:lstStyle/>
          <a:p>
            <a:endParaRPr lang="es-ES" dirty="0"/>
          </a:p>
        </p:txBody>
      </p:sp>
      <p:pic>
        <p:nvPicPr>
          <p:cNvPr id="7" name="Imagen 6"/>
          <p:cNvPicPr>
            <a:picLocks noChangeAspect="1"/>
          </p:cNvPicPr>
          <p:nvPr/>
        </p:nvPicPr>
        <p:blipFill>
          <a:blip r:embed="rId4"/>
          <a:stretch>
            <a:fillRect/>
          </a:stretch>
        </p:blipFill>
        <p:spPr>
          <a:xfrm>
            <a:off x="3784600" y="2654300"/>
            <a:ext cx="1574800" cy="1549400"/>
          </a:xfrm>
          <a:prstGeom prst="rect">
            <a:avLst/>
          </a:prstGeom>
        </p:spPr>
      </p:pic>
    </p:spTree>
    <p:extLst>
      <p:ext uri="{BB962C8B-B14F-4D97-AF65-F5344CB8AC3E}">
        <p14:creationId xmlns:p14="http://schemas.microsoft.com/office/powerpoint/2010/main" val="3602364253"/>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PLAN DE TRATAMIENTO </a:t>
            </a:r>
            <a:endParaRPr lang="es-ES" dirty="0"/>
          </a:p>
        </p:txBody>
      </p:sp>
      <p:sp>
        <p:nvSpPr>
          <p:cNvPr id="3" name="Marcador de texto 2"/>
          <p:cNvSpPr>
            <a:spLocks noGrp="1"/>
          </p:cNvSpPr>
          <p:nvPr>
            <p:ph type="body" idx="1"/>
          </p:nvPr>
        </p:nvSpPr>
        <p:spPr>
          <a:xfrm>
            <a:off x="211667" y="1162338"/>
            <a:ext cx="8664222" cy="5014625"/>
          </a:xfrm>
        </p:spPr>
        <p:txBody>
          <a:bodyPr/>
          <a:lstStyle/>
          <a:p>
            <a:r>
              <a:rPr lang="es-ES" dirty="0" smtClean="0"/>
              <a:t>Colocación de implante dental con laser de Erbio; </a:t>
            </a:r>
            <a:r>
              <a:rPr lang="es-ES" dirty="0" err="1" smtClean="0"/>
              <a:t>cr;yssg</a:t>
            </a:r>
            <a:r>
              <a:rPr lang="es-ES" dirty="0" smtClean="0"/>
              <a:t> de 2780nm y laser de diodo de 940nm como coadyuvante.  </a:t>
            </a:r>
            <a:endParaRPr lang="es-ES" dirty="0"/>
          </a:p>
        </p:txBody>
      </p:sp>
      <p:sp>
        <p:nvSpPr>
          <p:cNvPr id="4" name="Marcador de número de diapositiva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tr-TR" smtClean="0"/>
              <a:t>21</a:t>
            </a:fld>
            <a:endParaRPr lang="tr-TR"/>
          </a:p>
        </p:txBody>
      </p:sp>
      <p:pic>
        <p:nvPicPr>
          <p:cNvPr id="5" name="Imagen 4" descr="Captura de Pantalla 2019-05-18 a la(s) 9.31.38 a. 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09" y="2779889"/>
            <a:ext cx="5091570" cy="3570111"/>
          </a:xfrm>
          <a:prstGeom prst="rect">
            <a:avLst/>
          </a:prstGeom>
        </p:spPr>
      </p:pic>
      <p:pic>
        <p:nvPicPr>
          <p:cNvPr id="6" name="Imagen 5"/>
          <p:cNvPicPr>
            <a:picLocks noChangeAspect="1"/>
          </p:cNvPicPr>
          <p:nvPr/>
        </p:nvPicPr>
        <p:blipFill>
          <a:blip r:embed="rId4"/>
          <a:stretch>
            <a:fillRect/>
          </a:stretch>
        </p:blipFill>
        <p:spPr>
          <a:xfrm>
            <a:off x="5656748" y="2200842"/>
            <a:ext cx="3120364" cy="4160486"/>
          </a:xfrm>
          <a:prstGeom prst="rect">
            <a:avLst/>
          </a:prstGeom>
        </p:spPr>
      </p:pic>
    </p:spTree>
    <p:extLst>
      <p:ext uri="{BB962C8B-B14F-4D97-AF65-F5344CB8AC3E}">
        <p14:creationId xmlns:p14="http://schemas.microsoft.com/office/powerpoint/2010/main" val="3654676124"/>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Protocolo quirúrgico  </a:t>
            </a:r>
            <a:endParaRPr lang="es-ES" dirty="0"/>
          </a:p>
        </p:txBody>
      </p:sp>
      <p:sp>
        <p:nvSpPr>
          <p:cNvPr id="3" name="Marcador de texto 2"/>
          <p:cNvSpPr>
            <a:spLocks noGrp="1"/>
          </p:cNvSpPr>
          <p:nvPr>
            <p:ph type="body" idx="1"/>
          </p:nvPr>
        </p:nvSpPr>
        <p:spPr>
          <a:xfrm>
            <a:off x="515761" y="1162338"/>
            <a:ext cx="8120239" cy="5014625"/>
          </a:xfrm>
          <a:solidFill>
            <a:schemeClr val="accent1">
              <a:lumMod val="20000"/>
              <a:lumOff val="80000"/>
            </a:schemeClr>
          </a:solidFill>
        </p:spPr>
        <p:txBody>
          <a:bodyPr/>
          <a:lstStyle/>
          <a:p>
            <a:r>
              <a:rPr lang="es-ES" dirty="0"/>
              <a:t>C</a:t>
            </a:r>
            <a:r>
              <a:rPr lang="es-ES" dirty="0" smtClean="0"/>
              <a:t>olocación de anestesia </a:t>
            </a:r>
            <a:r>
              <a:rPr lang="es-ES" dirty="0" err="1" smtClean="0"/>
              <a:t>infiltrativa</a:t>
            </a:r>
            <a:endParaRPr lang="es-ES" dirty="0" smtClean="0"/>
          </a:p>
          <a:p>
            <a:r>
              <a:rPr lang="es-ES" dirty="0" smtClean="0"/>
              <a:t>Asepsia y antisepsia</a:t>
            </a:r>
          </a:p>
          <a:p>
            <a:r>
              <a:rPr lang="es-ES" dirty="0" err="1"/>
              <a:t>H</a:t>
            </a:r>
            <a:r>
              <a:rPr lang="es-ES" dirty="0" err="1" smtClean="0"/>
              <a:t>ondaje</a:t>
            </a:r>
            <a:r>
              <a:rPr lang="es-ES" dirty="0" smtClean="0"/>
              <a:t>, para medir espesor de tejido blando</a:t>
            </a:r>
          </a:p>
          <a:p>
            <a:r>
              <a:rPr lang="es-ES" dirty="0" smtClean="0"/>
              <a:t>Abordaje de tejido blando: técnica </a:t>
            </a:r>
            <a:r>
              <a:rPr lang="es-ES" dirty="0" err="1" smtClean="0"/>
              <a:t>flapless</a:t>
            </a:r>
            <a:r>
              <a:rPr lang="es-ES" dirty="0" smtClean="0"/>
              <a:t> </a:t>
            </a:r>
          </a:p>
          <a:p>
            <a:r>
              <a:rPr lang="es-ES" dirty="0" smtClean="0"/>
              <a:t>Abordaje de tejido duro</a:t>
            </a:r>
          </a:p>
          <a:p>
            <a:pPr marL="508000" lvl="1" indent="0">
              <a:buNone/>
            </a:pPr>
            <a:r>
              <a:rPr lang="es-ES" dirty="0"/>
              <a:t> </a:t>
            </a:r>
            <a:r>
              <a:rPr lang="es-ES" dirty="0" smtClean="0"/>
              <a:t>-  </a:t>
            </a:r>
            <a:r>
              <a:rPr lang="es-ES" dirty="0" err="1" smtClean="0"/>
              <a:t>Corticotomía</a:t>
            </a:r>
            <a:r>
              <a:rPr lang="es-ES" dirty="0" smtClean="0"/>
              <a:t> primaria </a:t>
            </a:r>
          </a:p>
          <a:p>
            <a:pPr marL="508000" lvl="1" indent="0">
              <a:buNone/>
            </a:pPr>
            <a:r>
              <a:rPr lang="es-ES" dirty="0" smtClean="0"/>
              <a:t> -  Profundización medular </a:t>
            </a:r>
          </a:p>
          <a:p>
            <a:r>
              <a:rPr lang="es-ES" dirty="0" smtClean="0"/>
              <a:t>Inicio de protocolo de fresado </a:t>
            </a:r>
          </a:p>
          <a:p>
            <a:r>
              <a:rPr lang="es-ES" dirty="0"/>
              <a:t>R</a:t>
            </a:r>
            <a:r>
              <a:rPr lang="es-ES" dirty="0" smtClean="0"/>
              <a:t>adiografía para medir paralelismo y dirección </a:t>
            </a:r>
          </a:p>
          <a:p>
            <a:r>
              <a:rPr lang="es-ES" dirty="0" smtClean="0"/>
              <a:t>Finalización del fresado </a:t>
            </a:r>
            <a:endParaRPr lang="es-ES" dirty="0"/>
          </a:p>
        </p:txBody>
      </p:sp>
      <p:sp>
        <p:nvSpPr>
          <p:cNvPr id="4" name="Marcador de número de diapositiva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tr-TR" smtClean="0"/>
              <a:t>22</a:t>
            </a:fld>
            <a:endParaRPr lang="tr-TR"/>
          </a:p>
        </p:txBody>
      </p:sp>
    </p:spTree>
    <p:extLst>
      <p:ext uri="{BB962C8B-B14F-4D97-AF65-F5344CB8AC3E}">
        <p14:creationId xmlns:p14="http://schemas.microsoft.com/office/powerpoint/2010/main" val="3124123439"/>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Protocolo quirúrgico </a:t>
            </a:r>
            <a:endParaRPr lang="es-ES" dirty="0"/>
          </a:p>
        </p:txBody>
      </p:sp>
      <p:sp>
        <p:nvSpPr>
          <p:cNvPr id="3" name="Marcador de texto 2"/>
          <p:cNvSpPr>
            <a:spLocks noGrp="1"/>
          </p:cNvSpPr>
          <p:nvPr>
            <p:ph type="body" idx="1"/>
          </p:nvPr>
        </p:nvSpPr>
        <p:spPr>
          <a:xfrm>
            <a:off x="197556" y="1128890"/>
            <a:ext cx="8791222" cy="2383410"/>
          </a:xfrm>
          <a:solidFill>
            <a:srgbClr val="B7FFF8"/>
          </a:solidFill>
        </p:spPr>
        <p:txBody>
          <a:bodyPr/>
          <a:lstStyle/>
          <a:p>
            <a:r>
              <a:rPr lang="es-ES" dirty="0" smtClean="0"/>
              <a:t>Desinfección con laser de </a:t>
            </a:r>
            <a:r>
              <a:rPr lang="es-ES" dirty="0" err="1" smtClean="0"/>
              <a:t>Er;Cr;YGSS</a:t>
            </a:r>
            <a:endParaRPr lang="es-ES" dirty="0" smtClean="0"/>
          </a:p>
          <a:p>
            <a:r>
              <a:rPr lang="es-ES" dirty="0" smtClean="0"/>
              <a:t>Colocación de implante : CORTEX 11.5 x 4.2 </a:t>
            </a:r>
            <a:r>
              <a:rPr lang="es-ES" dirty="0" err="1" smtClean="0"/>
              <a:t>Dynamix</a:t>
            </a:r>
            <a:endParaRPr lang="es-ES" dirty="0" smtClean="0"/>
          </a:p>
          <a:p>
            <a:r>
              <a:rPr lang="es-ES" dirty="0" smtClean="0"/>
              <a:t>Colocación tornillo tapón</a:t>
            </a:r>
          </a:p>
          <a:p>
            <a:r>
              <a:rPr lang="es-ES" dirty="0" smtClean="0"/>
              <a:t>Fotobiomodulación con laser de diodo de 940nm   </a:t>
            </a:r>
            <a:endParaRPr lang="es-ES" dirty="0"/>
          </a:p>
        </p:txBody>
      </p:sp>
      <p:sp>
        <p:nvSpPr>
          <p:cNvPr id="4" name="Marcador de número de diapositiva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tr-TR" smtClean="0"/>
              <a:t>23</a:t>
            </a:fld>
            <a:endParaRPr lang="tr-TR"/>
          </a:p>
        </p:txBody>
      </p:sp>
      <p:pic>
        <p:nvPicPr>
          <p:cNvPr id="5" name="Imagen 4"/>
          <p:cNvPicPr>
            <a:picLocks noChangeAspect="1"/>
          </p:cNvPicPr>
          <p:nvPr/>
        </p:nvPicPr>
        <p:blipFill>
          <a:blip r:embed="rId2"/>
          <a:stretch>
            <a:fillRect/>
          </a:stretch>
        </p:blipFill>
        <p:spPr>
          <a:xfrm>
            <a:off x="501259" y="3619431"/>
            <a:ext cx="8191500" cy="2679700"/>
          </a:xfrm>
          <a:prstGeom prst="rect">
            <a:avLst/>
          </a:prstGeom>
        </p:spPr>
      </p:pic>
    </p:spTree>
    <p:extLst>
      <p:ext uri="{BB962C8B-B14F-4D97-AF65-F5344CB8AC3E}">
        <p14:creationId xmlns:p14="http://schemas.microsoft.com/office/powerpoint/2010/main" val="3316773901"/>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Protocolo quirúrgico </a:t>
            </a:r>
            <a:endParaRPr lang="es-ES" dirty="0"/>
          </a:p>
        </p:txBody>
      </p:sp>
      <p:sp>
        <p:nvSpPr>
          <p:cNvPr id="3" name="Marcador de texto 2"/>
          <p:cNvSpPr>
            <a:spLocks noGrp="1"/>
          </p:cNvSpPr>
          <p:nvPr>
            <p:ph type="body" idx="1"/>
          </p:nvPr>
        </p:nvSpPr>
        <p:spPr/>
        <p:txBody>
          <a:bodyPr/>
          <a:lstStyle/>
          <a:p>
            <a:endParaRPr lang="es-ES" dirty="0"/>
          </a:p>
        </p:txBody>
      </p:sp>
      <p:sp>
        <p:nvSpPr>
          <p:cNvPr id="4" name="Marcador de número de diapositiva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tr-TR" smtClean="0"/>
              <a:t>24</a:t>
            </a:fld>
            <a:endParaRPr lang="tr-TR"/>
          </a:p>
        </p:txBody>
      </p:sp>
      <p:pic>
        <p:nvPicPr>
          <p:cNvPr id="5" name="Sin título 21 1920x1080 8.51Mbps 2019-11-18 21-33-2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6475" y="846716"/>
            <a:ext cx="8780748" cy="4939171"/>
          </a:xfrm>
          <a:prstGeom prst="rect">
            <a:avLst/>
          </a:prstGeom>
        </p:spPr>
      </p:pic>
    </p:spTree>
    <p:extLst>
      <p:ext uri="{BB962C8B-B14F-4D97-AF65-F5344CB8AC3E}">
        <p14:creationId xmlns:p14="http://schemas.microsoft.com/office/powerpoint/2010/main" val="3043103150"/>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3208">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6666" y="0"/>
            <a:ext cx="5700889" cy="983443"/>
          </a:xfrm>
        </p:spPr>
        <p:txBody>
          <a:bodyPr/>
          <a:lstStyle/>
          <a:p>
            <a:r>
              <a:rPr lang="es-ES" dirty="0" smtClean="0"/>
              <a:t>Evolución Radiográfica.</a:t>
            </a:r>
            <a:endParaRPr lang="es-ES" dirty="0"/>
          </a:p>
        </p:txBody>
      </p:sp>
      <p:sp>
        <p:nvSpPr>
          <p:cNvPr id="4" name="Marcador de número de diapositiva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tr-TR" smtClean="0"/>
              <a:t>25</a:t>
            </a:fld>
            <a:endParaRPr lang="tr-TR"/>
          </a:p>
        </p:txBody>
      </p:sp>
      <p:pic>
        <p:nvPicPr>
          <p:cNvPr id="5" name="Imagen 4" descr="IMG-20191021-WA0039.jpg"/>
          <p:cNvPicPr>
            <a:picLocks noChangeAspect="1"/>
          </p:cNvPicPr>
          <p:nvPr/>
        </p:nvPicPr>
        <p:blipFill rotWithShape="1">
          <a:blip r:embed="rId3">
            <a:extLst>
              <a:ext uri="{28A0092B-C50C-407E-A947-70E740481C1C}">
                <a14:useLocalDpi xmlns:a14="http://schemas.microsoft.com/office/drawing/2010/main" val="0"/>
              </a:ext>
            </a:extLst>
          </a:blip>
          <a:srcRect l="18168" t="8247" r="48388" b="42879"/>
          <a:stretch/>
        </p:blipFill>
        <p:spPr>
          <a:xfrm>
            <a:off x="153631" y="1481724"/>
            <a:ext cx="2400480" cy="2631039"/>
          </a:xfrm>
          <a:prstGeom prst="rect">
            <a:avLst/>
          </a:prstGeom>
          <a:ln>
            <a:noFill/>
          </a:ln>
          <a:effectLst>
            <a:softEdge rad="112500"/>
          </a:effectLst>
        </p:spPr>
      </p:pic>
      <p:pic>
        <p:nvPicPr>
          <p:cNvPr id="6" name="Imagen 5" descr="IMG-20191021-WA0040.jpg"/>
          <p:cNvPicPr>
            <a:picLocks noChangeAspect="1"/>
          </p:cNvPicPr>
          <p:nvPr/>
        </p:nvPicPr>
        <p:blipFill rotWithShape="1">
          <a:blip r:embed="rId4">
            <a:extLst>
              <a:ext uri="{28A0092B-C50C-407E-A947-70E740481C1C}">
                <a14:useLocalDpi xmlns:a14="http://schemas.microsoft.com/office/drawing/2010/main" val="0"/>
              </a:ext>
            </a:extLst>
          </a:blip>
          <a:srcRect l="29251" t="22191" r="40280" b="38478"/>
          <a:stretch/>
        </p:blipFill>
        <p:spPr>
          <a:xfrm>
            <a:off x="3014823" y="2461752"/>
            <a:ext cx="2712237" cy="2625820"/>
          </a:xfrm>
          <a:prstGeom prst="rect">
            <a:avLst/>
          </a:prstGeom>
          <a:ln>
            <a:noFill/>
          </a:ln>
          <a:effectLst>
            <a:softEdge rad="112500"/>
          </a:effectLst>
        </p:spPr>
      </p:pic>
      <p:pic>
        <p:nvPicPr>
          <p:cNvPr id="7" name="Imagen 6" descr="IMG-20191021-WA0041.jpg"/>
          <p:cNvPicPr>
            <a:picLocks noChangeAspect="1"/>
          </p:cNvPicPr>
          <p:nvPr/>
        </p:nvPicPr>
        <p:blipFill rotWithShape="1">
          <a:blip r:embed="rId5">
            <a:extLst>
              <a:ext uri="{28A0092B-C50C-407E-A947-70E740481C1C}">
                <a14:useLocalDpi xmlns:a14="http://schemas.microsoft.com/office/drawing/2010/main" val="0"/>
              </a:ext>
            </a:extLst>
          </a:blip>
          <a:srcRect l="26935" t="25767" r="38587" b="28486"/>
          <a:stretch/>
        </p:blipFill>
        <p:spPr>
          <a:xfrm>
            <a:off x="6108991" y="3183061"/>
            <a:ext cx="2527009" cy="2665586"/>
          </a:xfrm>
          <a:prstGeom prst="rect">
            <a:avLst/>
          </a:prstGeom>
          <a:ln>
            <a:noFill/>
          </a:ln>
          <a:effectLst>
            <a:softEdge rad="112500"/>
          </a:effectLst>
        </p:spPr>
      </p:pic>
      <p:pic>
        <p:nvPicPr>
          <p:cNvPr id="8" name="Imagen 7"/>
          <p:cNvPicPr>
            <a:picLocks noChangeAspect="1"/>
          </p:cNvPicPr>
          <p:nvPr/>
        </p:nvPicPr>
        <p:blipFill rotWithShape="1">
          <a:blip r:embed="rId6"/>
          <a:srcRect l="47268" t="-297" r="1244"/>
          <a:stretch/>
        </p:blipFill>
        <p:spPr>
          <a:xfrm>
            <a:off x="7893051" y="183444"/>
            <a:ext cx="1250949" cy="2436794"/>
          </a:xfrm>
          <a:prstGeom prst="rect">
            <a:avLst/>
          </a:prstGeom>
        </p:spPr>
      </p:pic>
      <p:sp>
        <p:nvSpPr>
          <p:cNvPr id="3" name="CuadroTexto 2"/>
          <p:cNvSpPr txBox="1"/>
          <p:nvPr/>
        </p:nvSpPr>
        <p:spPr>
          <a:xfrm>
            <a:off x="141110" y="4191000"/>
            <a:ext cx="2356556" cy="738664"/>
          </a:xfrm>
          <a:prstGeom prst="rect">
            <a:avLst/>
          </a:prstGeom>
          <a:noFill/>
        </p:spPr>
        <p:txBody>
          <a:bodyPr wrap="square" rtlCol="0">
            <a:spAutoFit/>
          </a:bodyPr>
          <a:lstStyle/>
          <a:p>
            <a:pPr algn="ctr"/>
            <a:r>
              <a:rPr lang="es-ES" dirty="0" smtClean="0"/>
              <a:t>Fresa Lanza para verificar dirección y longitud del implante</a:t>
            </a:r>
            <a:endParaRPr lang="es-ES" dirty="0"/>
          </a:p>
        </p:txBody>
      </p:sp>
      <p:sp>
        <p:nvSpPr>
          <p:cNvPr id="9" name="CuadroTexto 8"/>
          <p:cNvSpPr txBox="1"/>
          <p:nvPr/>
        </p:nvSpPr>
        <p:spPr>
          <a:xfrm>
            <a:off x="3412068" y="5205588"/>
            <a:ext cx="2034822" cy="313267"/>
          </a:xfrm>
          <a:prstGeom prst="rect">
            <a:avLst/>
          </a:prstGeom>
          <a:noFill/>
        </p:spPr>
        <p:txBody>
          <a:bodyPr wrap="square" rtlCol="0">
            <a:spAutoFit/>
          </a:bodyPr>
          <a:lstStyle/>
          <a:p>
            <a:r>
              <a:rPr lang="es-ES" dirty="0" smtClean="0"/>
              <a:t>Implante dental día 1.</a:t>
            </a:r>
            <a:endParaRPr lang="es-ES" dirty="0"/>
          </a:p>
        </p:txBody>
      </p:sp>
      <p:sp>
        <p:nvSpPr>
          <p:cNvPr id="10" name="CuadroTexto 9"/>
          <p:cNvSpPr txBox="1"/>
          <p:nvPr/>
        </p:nvSpPr>
        <p:spPr>
          <a:xfrm>
            <a:off x="6138335" y="5935134"/>
            <a:ext cx="2539999" cy="307777"/>
          </a:xfrm>
          <a:prstGeom prst="rect">
            <a:avLst/>
          </a:prstGeom>
          <a:noFill/>
        </p:spPr>
        <p:txBody>
          <a:bodyPr wrap="square" rtlCol="0">
            <a:spAutoFit/>
          </a:bodyPr>
          <a:lstStyle/>
          <a:p>
            <a:r>
              <a:rPr lang="es-ES" b="1" dirty="0" smtClean="0">
                <a:solidFill>
                  <a:schemeClr val="tx1"/>
                </a:solidFill>
              </a:rPr>
              <a:t>Implante dental día 40 </a:t>
            </a:r>
            <a:r>
              <a:rPr lang="es-ES" b="1" dirty="0" err="1" smtClean="0">
                <a:solidFill>
                  <a:schemeClr val="tx1"/>
                </a:solidFill>
              </a:rPr>
              <a:t>dias</a:t>
            </a:r>
            <a:r>
              <a:rPr lang="es-ES" b="1" dirty="0" smtClean="0">
                <a:solidFill>
                  <a:schemeClr val="tx1"/>
                </a:solidFill>
              </a:rPr>
              <a:t>.</a:t>
            </a:r>
            <a:endParaRPr lang="es-ES" b="1" dirty="0">
              <a:solidFill>
                <a:schemeClr val="tx1"/>
              </a:solidFill>
            </a:endParaRPr>
          </a:p>
        </p:txBody>
      </p:sp>
      <p:pic>
        <p:nvPicPr>
          <p:cNvPr id="11" name="Imagen 10"/>
          <p:cNvPicPr>
            <a:picLocks noChangeAspect="1"/>
          </p:cNvPicPr>
          <p:nvPr/>
        </p:nvPicPr>
        <p:blipFill rotWithShape="1">
          <a:blip r:embed="rId7"/>
          <a:srcRect l="39434" t="32510" r="32400" b="45679"/>
          <a:stretch/>
        </p:blipFill>
        <p:spPr>
          <a:xfrm>
            <a:off x="7168446" y="649111"/>
            <a:ext cx="912296" cy="1255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72285802"/>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2206" y="31967"/>
            <a:ext cx="7886700" cy="772367"/>
          </a:xfrm>
        </p:spPr>
        <p:txBody>
          <a:bodyPr/>
          <a:lstStyle/>
          <a:p>
            <a:r>
              <a:rPr lang="es-ES" dirty="0" smtClean="0"/>
              <a:t>Discusión </a:t>
            </a:r>
            <a:endParaRPr lang="es-ES" dirty="0"/>
          </a:p>
        </p:txBody>
      </p:sp>
      <p:sp>
        <p:nvSpPr>
          <p:cNvPr id="4" name="Marcador de número de diapositiva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tr-TR" smtClean="0"/>
              <a:t>26</a:t>
            </a:fld>
            <a:endParaRPr lang="tr-TR"/>
          </a:p>
        </p:txBody>
      </p:sp>
      <p:sp>
        <p:nvSpPr>
          <p:cNvPr id="5" name="1 Rectángulo"/>
          <p:cNvSpPr/>
          <p:nvPr/>
        </p:nvSpPr>
        <p:spPr>
          <a:xfrm>
            <a:off x="721173" y="860733"/>
            <a:ext cx="7697735" cy="3139321"/>
          </a:xfrm>
          <a:prstGeom prst="rect">
            <a:avLst/>
          </a:prstGeom>
          <a:solidFill>
            <a:schemeClr val="bg1">
              <a:lumMod val="95000"/>
            </a:schemeClr>
          </a:solidFill>
          <a:ln>
            <a:solidFill>
              <a:schemeClr val="tx2">
                <a:lumMod val="10000"/>
              </a:schemeClr>
            </a:solidFill>
          </a:ln>
        </p:spPr>
        <p:txBody>
          <a:bodyPr wrap="square">
            <a:spAutoFit/>
          </a:bodyPr>
          <a:lstStyle/>
          <a:p>
            <a:r>
              <a:rPr lang="es-CO" sz="3600" b="1" dirty="0">
                <a:solidFill>
                  <a:schemeClr val="tx2">
                    <a:lumMod val="10000"/>
                  </a:schemeClr>
                </a:solidFill>
                <a:latin typeface="Times-Bold"/>
              </a:rPr>
              <a:t>Efecto de la Terapia Láser de Baja Potencia</a:t>
            </a:r>
          </a:p>
          <a:p>
            <a:r>
              <a:rPr lang="es-CO" sz="3600" b="1" dirty="0">
                <a:solidFill>
                  <a:schemeClr val="tx2">
                    <a:lumMod val="10000"/>
                  </a:schemeClr>
                </a:solidFill>
                <a:latin typeface="Times-Bold"/>
              </a:rPr>
              <a:t>sobre el Hueso Alveolar Dañado</a:t>
            </a:r>
          </a:p>
          <a:p>
            <a:r>
              <a:rPr lang="en-US" sz="2000" b="1" dirty="0">
                <a:latin typeface="Times-Bold"/>
              </a:rPr>
              <a:t>The Low Level Laser Therapy Effect on Alveolar Bone Damaged</a:t>
            </a:r>
          </a:p>
          <a:p>
            <a:r>
              <a:rPr lang="es-CO" sz="800" b="1" dirty="0" smtClean="0">
                <a:latin typeface="Times-Bold"/>
              </a:rPr>
              <a:t>*</a:t>
            </a:r>
            <a:endParaRPr lang="es-CO" b="1" dirty="0">
              <a:latin typeface="Times-Bold"/>
            </a:endParaRPr>
          </a:p>
          <a:p>
            <a:r>
              <a:rPr lang="es-CO" b="1" dirty="0">
                <a:latin typeface="Times-Bold"/>
              </a:rPr>
              <a:t>LANDAETA, B. M. J.; SUAZO, G. I. C.; CANTIN, L. M.; ROA, H. I. J.; ZAVANDO, </a:t>
            </a:r>
            <a:endParaRPr lang="es-CO" dirty="0" smtClean="0">
              <a:latin typeface="Times-Roman"/>
            </a:endParaRPr>
          </a:p>
          <a:p>
            <a:endParaRPr lang="es-CO" dirty="0">
              <a:latin typeface="Times-Roman"/>
            </a:endParaRPr>
          </a:p>
          <a:p>
            <a:endParaRPr lang="es-CO" dirty="0" smtClean="0">
              <a:latin typeface="Times-Roman"/>
            </a:endParaRPr>
          </a:p>
          <a:p>
            <a:r>
              <a:rPr lang="es-CO" dirty="0" smtClean="0">
                <a:latin typeface="Times-Roman"/>
              </a:rPr>
              <a:t> </a:t>
            </a:r>
            <a:r>
              <a:rPr lang="es-CO" b="1" i="1" dirty="0">
                <a:latin typeface="Times-BoldItalic"/>
              </a:rPr>
              <a:t>Int. J. Morphol., 26(3)</a:t>
            </a:r>
            <a:r>
              <a:rPr lang="es-CO" dirty="0">
                <a:latin typeface="Times-Roman"/>
              </a:rPr>
              <a:t>:639-642, </a:t>
            </a:r>
            <a:r>
              <a:rPr lang="es-CO" dirty="0" smtClean="0">
                <a:latin typeface="Times-Roman"/>
              </a:rPr>
              <a:t>2008</a:t>
            </a:r>
            <a:endParaRPr lang="es-CO" dirty="0">
              <a:latin typeface="Times-Roman"/>
            </a:endParaRPr>
          </a:p>
        </p:txBody>
      </p:sp>
      <p:sp>
        <p:nvSpPr>
          <p:cNvPr id="6" name="2 Rectángulo"/>
          <p:cNvSpPr>
            <a:spLocks noGrp="1"/>
          </p:cNvSpPr>
          <p:nvPr>
            <p:ph type="body" idx="1"/>
          </p:nvPr>
        </p:nvSpPr>
        <p:spPr>
          <a:xfrm>
            <a:off x="572206" y="4292073"/>
            <a:ext cx="7886700" cy="1867137"/>
          </a:xfrm>
          <a:prstGeom prst="rect">
            <a:avLst/>
          </a:prstGeom>
        </p:spPr>
        <p:txBody>
          <a:bodyPr>
            <a:spAutoFit/>
          </a:bodyPr>
          <a:lstStyle/>
          <a:p>
            <a:pPr marL="50800" indent="0" algn="ctr">
              <a:buNone/>
            </a:pPr>
            <a:r>
              <a:rPr lang="es-CO" sz="2000" dirty="0" smtClean="0">
                <a:latin typeface="Times-Roman"/>
              </a:rPr>
              <a:t>Hubo una diferencia estadísticamente </a:t>
            </a:r>
            <a:r>
              <a:rPr lang="es-CO" sz="2000" dirty="0">
                <a:latin typeface="Times-Roman"/>
              </a:rPr>
              <a:t>significativa (p&lt;0,01</a:t>
            </a:r>
            <a:r>
              <a:rPr lang="es-CO" sz="2000" dirty="0" smtClean="0">
                <a:latin typeface="Times-Roman"/>
              </a:rPr>
              <a:t>).</a:t>
            </a:r>
          </a:p>
          <a:p>
            <a:pPr marL="50800" indent="0" algn="ctr">
              <a:buNone/>
            </a:pPr>
            <a:endParaRPr lang="es-CO" sz="2000" dirty="0" smtClean="0">
              <a:latin typeface="Times-Roman"/>
            </a:endParaRPr>
          </a:p>
          <a:p>
            <a:pPr marL="50800" indent="0" algn="ctr">
              <a:buNone/>
            </a:pPr>
            <a:endParaRPr lang="es-CO" sz="2000" dirty="0" smtClean="0">
              <a:latin typeface="Times-Roman"/>
            </a:endParaRPr>
          </a:p>
          <a:p>
            <a:pPr marL="50800" indent="0" algn="ctr">
              <a:buNone/>
            </a:pPr>
            <a:r>
              <a:rPr lang="es-CO" sz="2000" dirty="0" smtClean="0">
                <a:latin typeface="Times-Roman"/>
              </a:rPr>
              <a:t>La terapia de bioestimulación de laser de baja potencia favorece la remodelación del hueso alveolar</a:t>
            </a:r>
            <a:endParaRPr lang="es-CO" sz="2000" dirty="0"/>
          </a:p>
        </p:txBody>
      </p:sp>
      <p:sp>
        <p:nvSpPr>
          <p:cNvPr id="3" name="Flecha abajo 2"/>
          <p:cNvSpPr/>
          <p:nvPr/>
        </p:nvSpPr>
        <p:spPr>
          <a:xfrm>
            <a:off x="4106331" y="4727223"/>
            <a:ext cx="536222" cy="776111"/>
          </a:xfrm>
          <a:prstGeom prst="downArrow">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3271868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16634"/>
            <a:ext cx="7886700" cy="714402"/>
          </a:xfrm>
        </p:spPr>
        <p:txBody>
          <a:bodyPr/>
          <a:lstStyle/>
          <a:p>
            <a:r>
              <a:rPr lang="es-ES" dirty="0" err="1" smtClean="0"/>
              <a:t>Discusion</a:t>
            </a:r>
            <a:r>
              <a:rPr lang="es-ES" dirty="0" smtClean="0"/>
              <a:t> </a:t>
            </a:r>
            <a:endParaRPr lang="es-ES" dirty="0"/>
          </a:p>
        </p:txBody>
      </p:sp>
      <p:sp>
        <p:nvSpPr>
          <p:cNvPr id="4" name="Marcador de número de diapositiva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tr-TR" smtClean="0"/>
              <a:t>27</a:t>
            </a:fld>
            <a:endParaRPr lang="tr-TR"/>
          </a:p>
        </p:txBody>
      </p:sp>
      <p:sp>
        <p:nvSpPr>
          <p:cNvPr id="5" name="2 Rectángulo"/>
          <p:cNvSpPr>
            <a:spLocks noGrp="1"/>
          </p:cNvSpPr>
          <p:nvPr>
            <p:ph type="body" idx="1"/>
          </p:nvPr>
        </p:nvSpPr>
        <p:spPr>
          <a:xfrm>
            <a:off x="211667" y="1162338"/>
            <a:ext cx="8537221" cy="2095918"/>
          </a:xfrm>
          <a:prstGeom prst="rect">
            <a:avLst/>
          </a:prstGeom>
          <a:solidFill>
            <a:schemeClr val="accent4">
              <a:lumMod val="20000"/>
              <a:lumOff val="80000"/>
            </a:schemeClr>
          </a:solidFill>
        </p:spPr>
        <p:txBody>
          <a:bodyPr wrap="square">
            <a:spAutoFit/>
          </a:bodyPr>
          <a:lstStyle/>
          <a:p>
            <a:pPr marL="50800" indent="0" algn="just">
              <a:buNone/>
            </a:pPr>
            <a:r>
              <a:rPr lang="es-CO" sz="3600" b="1" dirty="0" smtClean="0">
                <a:ea typeface="Calibri"/>
              </a:rPr>
              <a:t>German Silva, co</a:t>
            </a:r>
            <a:r>
              <a:rPr lang="es-CO" sz="3600" b="1" dirty="0" smtClean="0">
                <a:latin typeface="Arial"/>
                <a:ea typeface="Calibri"/>
              </a:rPr>
              <a:t>mparo el efecto de la terapia de fotobiomodulacion con laser de diodo en la estabilidad primaria y secundaria de implantes.</a:t>
            </a:r>
          </a:p>
        </p:txBody>
      </p:sp>
      <p:sp>
        <p:nvSpPr>
          <p:cNvPr id="6" name="2 CuadroTexto"/>
          <p:cNvSpPr txBox="1"/>
          <p:nvPr/>
        </p:nvSpPr>
        <p:spPr>
          <a:xfrm>
            <a:off x="310445" y="3767667"/>
            <a:ext cx="8437694" cy="2308324"/>
          </a:xfrm>
          <a:prstGeom prst="rect">
            <a:avLst/>
          </a:prstGeom>
          <a:noFill/>
        </p:spPr>
        <p:txBody>
          <a:bodyPr wrap="square" rtlCol="0">
            <a:spAutoFit/>
          </a:bodyPr>
          <a:lstStyle/>
          <a:p>
            <a:pPr algn="ctr"/>
            <a:r>
              <a:rPr lang="es-CO" sz="2400" dirty="0" smtClean="0">
                <a:solidFill>
                  <a:srgbClr val="181717"/>
                </a:solidFill>
              </a:rPr>
              <a:t>En el grupo de los implantes que fueron fotobioestimulados  con laser hubo una diferencia estadisticamente significativa  en la estabilidad de los implantes ,siendo mayor en los implantes  en el maxilar inferior y en la zona posterior, </a:t>
            </a:r>
            <a:r>
              <a:rPr lang="es-CO" sz="2400" dirty="0" smtClean="0"/>
              <a:t>en los diferentes periodos del tiempo, alcanzando un valor mas alto  de ISQ a los </a:t>
            </a:r>
            <a:r>
              <a:rPr lang="es-CO" sz="2400" dirty="0" smtClean="0">
                <a:solidFill>
                  <a:srgbClr val="181717"/>
                </a:solidFill>
              </a:rPr>
              <a:t>tres</a:t>
            </a:r>
            <a:r>
              <a:rPr lang="es-CO" sz="2400" dirty="0" smtClean="0"/>
              <a:t> meses.</a:t>
            </a:r>
            <a:endParaRPr lang="es-CO" sz="2400" dirty="0"/>
          </a:p>
        </p:txBody>
      </p:sp>
    </p:spTree>
    <p:extLst>
      <p:ext uri="{BB962C8B-B14F-4D97-AF65-F5344CB8AC3E}">
        <p14:creationId xmlns:p14="http://schemas.microsoft.com/office/powerpoint/2010/main" val="3360752858"/>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Conclusiones </a:t>
            </a:r>
            <a:endParaRPr lang="es-ES" dirty="0"/>
          </a:p>
        </p:txBody>
      </p:sp>
      <p:sp>
        <p:nvSpPr>
          <p:cNvPr id="3" name="Marcador de texto 2"/>
          <p:cNvSpPr>
            <a:spLocks noGrp="1"/>
          </p:cNvSpPr>
          <p:nvPr>
            <p:ph type="body" idx="1"/>
          </p:nvPr>
        </p:nvSpPr>
        <p:spPr>
          <a:xfrm>
            <a:off x="125420" y="1601376"/>
            <a:ext cx="8857883" cy="3776833"/>
          </a:xfrm>
          <a:solidFill>
            <a:schemeClr val="accent4">
              <a:lumMod val="40000"/>
              <a:lumOff val="60000"/>
            </a:schemeClr>
          </a:solidFill>
        </p:spPr>
        <p:txBody>
          <a:bodyPr/>
          <a:lstStyle/>
          <a:p>
            <a:pPr marL="50800" indent="0" algn="just">
              <a:buNone/>
            </a:pPr>
            <a:endParaRPr lang="es-ES" dirty="0"/>
          </a:p>
        </p:txBody>
      </p:sp>
      <p:sp>
        <p:nvSpPr>
          <p:cNvPr id="4" name="Marcador de número de diapositiva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tr-TR" smtClean="0"/>
              <a:t>28</a:t>
            </a:fld>
            <a:endParaRPr lang="tr-TR"/>
          </a:p>
        </p:txBody>
      </p:sp>
      <p:sp>
        <p:nvSpPr>
          <p:cNvPr id="5" name="Rectángulo 4"/>
          <p:cNvSpPr/>
          <p:nvPr/>
        </p:nvSpPr>
        <p:spPr>
          <a:xfrm>
            <a:off x="267344" y="2062395"/>
            <a:ext cx="8438045" cy="3046988"/>
          </a:xfrm>
          <a:prstGeom prst="rect">
            <a:avLst/>
          </a:prstGeom>
        </p:spPr>
        <p:txBody>
          <a:bodyPr wrap="square">
            <a:spAutoFit/>
          </a:bodyPr>
          <a:lstStyle/>
          <a:p>
            <a:pPr marL="508000" indent="-457200" algn="just">
              <a:buFont typeface="+mj-lt"/>
              <a:buAutoNum type="arabicPeriod"/>
            </a:pPr>
            <a:r>
              <a:rPr lang="es-ES" sz="2400" dirty="0" smtClean="0"/>
              <a:t>Comparando la colocación de un implante de manera convencional con la colocación del implante con ayuda de laser terapéutico, la evidencia científica ha demostrado que la terapia de </a:t>
            </a:r>
            <a:r>
              <a:rPr lang="es-ES" sz="2400" dirty="0" err="1" smtClean="0"/>
              <a:t>fotobioestimulacion</a:t>
            </a:r>
            <a:r>
              <a:rPr lang="es-ES" sz="2400" dirty="0" smtClean="0"/>
              <a:t> con laser de baja potencia favorece la remodelación del hueso alveolar y mejora el proceso evolutivo, acelerando los procesos regenerativos y de cicatrización tisular además de efecto analgésico inmediato. </a:t>
            </a:r>
            <a:endParaRPr lang="es-ES" sz="2400" dirty="0"/>
          </a:p>
        </p:txBody>
      </p:sp>
    </p:spTree>
    <p:extLst>
      <p:ext uri="{BB962C8B-B14F-4D97-AF65-F5344CB8AC3E}">
        <p14:creationId xmlns:p14="http://schemas.microsoft.com/office/powerpoint/2010/main" val="386455868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Conclusiones </a:t>
            </a:r>
            <a:endParaRPr lang="es-ES" dirty="0"/>
          </a:p>
        </p:txBody>
      </p:sp>
      <p:sp>
        <p:nvSpPr>
          <p:cNvPr id="3" name="Marcador de texto 2"/>
          <p:cNvSpPr>
            <a:spLocks noGrp="1"/>
          </p:cNvSpPr>
          <p:nvPr>
            <p:ph type="body" idx="1"/>
          </p:nvPr>
        </p:nvSpPr>
        <p:spPr>
          <a:xfrm>
            <a:off x="440517" y="1097595"/>
            <a:ext cx="8338976" cy="4813732"/>
          </a:xfrm>
          <a:solidFill>
            <a:schemeClr val="accent5">
              <a:lumMod val="60000"/>
              <a:lumOff val="40000"/>
            </a:schemeClr>
          </a:solidFill>
        </p:spPr>
        <p:txBody>
          <a:bodyPr/>
          <a:lstStyle/>
          <a:p>
            <a:pPr marL="508000" indent="-457200" algn="just">
              <a:buFont typeface="+mj-lt"/>
              <a:buAutoNum type="arabicPeriod" startAt="2"/>
            </a:pPr>
            <a:endParaRPr lang="es-ES" sz="2400" dirty="0" smtClean="0"/>
          </a:p>
          <a:p>
            <a:pPr marL="508000" indent="-457200" algn="just">
              <a:buFont typeface="+mj-lt"/>
              <a:buAutoNum type="arabicPeriod" startAt="2"/>
            </a:pPr>
            <a:r>
              <a:rPr lang="es-ES" sz="2400" dirty="0" smtClean="0"/>
              <a:t>La </a:t>
            </a:r>
            <a:r>
              <a:rPr lang="es-ES" sz="2400" dirty="0" err="1" smtClean="0"/>
              <a:t>fotobioestimulacion</a:t>
            </a:r>
            <a:r>
              <a:rPr lang="es-ES" sz="2400" dirty="0" smtClean="0"/>
              <a:t> es un efecto biológico-fotoquímico que aumenta la producción de ATP, formación de fibroblasto, etc.</a:t>
            </a:r>
          </a:p>
          <a:p>
            <a:pPr marL="508000" indent="-457200" algn="just">
              <a:buFont typeface="+mj-lt"/>
              <a:buAutoNum type="arabicPeriod" startAt="2"/>
            </a:pPr>
            <a:r>
              <a:rPr lang="es-ES" sz="2400" dirty="0" smtClean="0"/>
              <a:t>El láser como coadyuvante en preparación de lecho óseo y en el post operatorio para puede reducir el tiempo del proceso de oseointegración, al favorecer la cicatrización de los tejidos y ayudando a que la inflamación y el dolor de reduzca, además de los tiempos de rehabilitación.</a:t>
            </a:r>
          </a:p>
          <a:p>
            <a:pPr marL="508000" indent="-457200" algn="just">
              <a:buFont typeface="+mj-lt"/>
              <a:buAutoNum type="arabicPeriod" startAt="2"/>
            </a:pPr>
            <a:r>
              <a:rPr lang="es-ES" sz="2400" dirty="0"/>
              <a:t>El laser de erbio </a:t>
            </a:r>
            <a:r>
              <a:rPr lang="es-ES" sz="2400" dirty="0" smtClean="0"/>
              <a:t>garantiza un </a:t>
            </a:r>
            <a:r>
              <a:rPr lang="es-ES" sz="2400" dirty="0"/>
              <a:t>acto quirúrgico seguro, sin sangrado excesivo y un post operatorio excelente. </a:t>
            </a:r>
          </a:p>
          <a:p>
            <a:pPr marL="508000" indent="-457200" algn="just">
              <a:buFont typeface="+mj-lt"/>
              <a:buAutoNum type="arabicPeriod" startAt="2"/>
            </a:pPr>
            <a:endParaRPr lang="es-ES" sz="2400" dirty="0" smtClean="0"/>
          </a:p>
          <a:p>
            <a:pPr marL="508000" indent="-457200" algn="just">
              <a:buFont typeface="+mj-lt"/>
              <a:buAutoNum type="arabicPeriod" startAt="2"/>
            </a:pPr>
            <a:endParaRPr lang="es-ES" sz="2400" dirty="0"/>
          </a:p>
        </p:txBody>
      </p:sp>
      <p:sp>
        <p:nvSpPr>
          <p:cNvPr id="4" name="Marcador de número de diapositiva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tr-TR" smtClean="0"/>
              <a:t>29</a:t>
            </a:fld>
            <a:endParaRPr lang="tr-TR"/>
          </a:p>
        </p:txBody>
      </p:sp>
    </p:spTree>
    <p:extLst>
      <p:ext uri="{BB962C8B-B14F-4D97-AF65-F5344CB8AC3E}">
        <p14:creationId xmlns:p14="http://schemas.microsoft.com/office/powerpoint/2010/main" val="1896308171"/>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8"/>
          <p:cNvSpPr txBox="1">
            <a:spLocks noGrp="1"/>
          </p:cNvSpPr>
          <p:nvPr>
            <p:ph type="title"/>
          </p:nvPr>
        </p:nvSpPr>
        <p:spPr>
          <a:xfrm>
            <a:off x="628650" y="116633"/>
            <a:ext cx="7886700" cy="983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accent2"/>
              </a:buClr>
              <a:buSzPts val="3600"/>
              <a:buFont typeface="Arial"/>
              <a:buNone/>
            </a:pPr>
            <a:r>
              <a:rPr lang="es-ES"/>
              <a:t>INTRODUCCION</a:t>
            </a:r>
            <a:endParaRPr/>
          </a:p>
        </p:txBody>
      </p:sp>
      <p:sp>
        <p:nvSpPr>
          <p:cNvPr id="113" name="Google Shape;113;p18"/>
          <p:cNvSpPr txBox="1">
            <a:spLocks noGrp="1"/>
          </p:cNvSpPr>
          <p:nvPr>
            <p:ph type="body" idx="1"/>
          </p:nvPr>
        </p:nvSpPr>
        <p:spPr>
          <a:xfrm>
            <a:off x="611717" y="1907404"/>
            <a:ext cx="7886700" cy="3694773"/>
          </a:xfrm>
          <a:prstGeom prst="rect">
            <a:avLst/>
          </a:prstGeom>
        </p:spPr>
        <p:txBody>
          <a:bodyPr spcFirstLastPara="1" wrap="square" lIns="91425" tIns="45700" rIns="91425" bIns="45700" anchor="t" anchorCtr="0">
            <a:noAutofit/>
          </a:bodyPr>
          <a:lstStyle/>
          <a:p>
            <a:pPr marL="0" lvl="0" indent="0" algn="just" rtl="0">
              <a:spcBef>
                <a:spcPts val="1000"/>
              </a:spcBef>
              <a:spcAft>
                <a:spcPts val="0"/>
              </a:spcAft>
              <a:buNone/>
            </a:pPr>
            <a:r>
              <a:rPr lang="es-ES_tradnl" sz="3200" dirty="0" smtClean="0"/>
              <a:t>La aplicación de la Terapia de Fotobiomodulación utilizando el laser de Diodo de 940nm, para aumentar y mejorar el proceso de oseointegración, nos permite mejorar la tasa de éxito y predictibilidad en la Terapia de implantes, mejorando la calidad de nuestros tratamientos</a:t>
            </a:r>
            <a:endParaRPr sz="3200" dirty="0"/>
          </a:p>
        </p:txBody>
      </p:sp>
      <p:sp>
        <p:nvSpPr>
          <p:cNvPr id="114" name="Google Shape;114;p18"/>
          <p:cNvSpPr txBox="1">
            <a:spLocks noGrp="1"/>
          </p:cNvSpPr>
          <p:nvPr>
            <p:ph type="sldNum" idx="12"/>
          </p:nvPr>
        </p:nvSpPr>
        <p:spPr>
          <a:xfrm>
            <a:off x="8172400" y="6358899"/>
            <a:ext cx="963900" cy="277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s-ES"/>
              <a:t>3</a:t>
            </a:fld>
            <a:endParaRPr/>
          </a:p>
        </p:txBody>
      </p:sp>
      <p:sp>
        <p:nvSpPr>
          <p:cNvPr id="6" name="Rectángulo 5"/>
          <p:cNvSpPr/>
          <p:nvPr/>
        </p:nvSpPr>
        <p:spPr>
          <a:xfrm>
            <a:off x="3960032" y="6457890"/>
            <a:ext cx="5016877" cy="400110"/>
          </a:xfrm>
          <a:prstGeom prst="rect">
            <a:avLst/>
          </a:prstGeom>
        </p:spPr>
        <p:txBody>
          <a:bodyPr wrap="square">
            <a:spAutoFit/>
          </a:bodyPr>
          <a:lstStyle/>
          <a:p>
            <a:r>
              <a:rPr lang="es-ES" sz="1200" baseline="30000" dirty="0" err="1"/>
              <a:t>Photobiomodulation</a:t>
            </a:r>
            <a:r>
              <a:rPr lang="es-ES" sz="1200" baseline="30000" dirty="0"/>
              <a:t> in </a:t>
            </a:r>
            <a:r>
              <a:rPr lang="es-ES" sz="1200" baseline="30000" dirty="0" err="1" smtClean="0"/>
              <a:t>Dentistry</a:t>
            </a:r>
            <a:r>
              <a:rPr lang="es-ES" sz="1200" baseline="30000" dirty="0" smtClean="0"/>
              <a:t>.</a:t>
            </a:r>
            <a:r>
              <a:rPr lang="es-ES" sz="1200" dirty="0" smtClean="0"/>
              <a:t> </a:t>
            </a:r>
            <a:r>
              <a:rPr lang="es-ES" sz="1200" baseline="30000" dirty="0" smtClean="0"/>
              <a:t>JAN </a:t>
            </a:r>
            <a:r>
              <a:rPr lang="es-ES" sz="1200" baseline="30000" dirty="0"/>
              <a:t>TUNÉR, PER HUGO BECK-KRISTENSEN, GERALD ROSS, AND ALANA ROSS</a:t>
            </a:r>
            <a:endParaRPr lang="es-ES" sz="1200"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BIBLIOGRAFIA</a:t>
            </a:r>
            <a:endParaRPr lang="es-ES" dirty="0"/>
          </a:p>
        </p:txBody>
      </p:sp>
      <p:sp>
        <p:nvSpPr>
          <p:cNvPr id="3" name="Marcador de número de diapositiva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tr-TR" smtClean="0"/>
              <a:t>30</a:t>
            </a:fld>
            <a:endParaRPr lang="tr-TR"/>
          </a:p>
        </p:txBody>
      </p:sp>
      <p:sp>
        <p:nvSpPr>
          <p:cNvPr id="4" name="Rectángulo 3"/>
          <p:cNvSpPr/>
          <p:nvPr/>
        </p:nvSpPr>
        <p:spPr>
          <a:xfrm>
            <a:off x="354833" y="1497090"/>
            <a:ext cx="8403983" cy="4401204"/>
          </a:xfrm>
          <a:prstGeom prst="rect">
            <a:avLst/>
          </a:prstGeom>
        </p:spPr>
        <p:txBody>
          <a:bodyPr wrap="square">
            <a:spAutoFit/>
          </a:bodyPr>
          <a:lstStyle/>
          <a:p>
            <a:pPr marL="285750" indent="-285750">
              <a:buFont typeface="Arial" panose="020B0604020202020204" pitchFamily="34" charset="0"/>
              <a:buChar char="•"/>
            </a:pPr>
            <a:r>
              <a:rPr lang="es-CO" i="1" dirty="0" smtClean="0">
                <a:solidFill>
                  <a:srgbClr val="004C97"/>
                </a:solidFill>
                <a:latin typeface="Verdana" panose="020B0604030504040204" pitchFamily="34" charset="0"/>
              </a:rPr>
              <a:t>Low-level laser therapy for implants Without initial Stability, Pereira Campanha y Cols, Photomedicine and laser surgery-2010.</a:t>
            </a:r>
          </a:p>
          <a:p>
            <a:pPr marL="285750" indent="-285750">
              <a:buFont typeface="Arial" panose="020B0604020202020204" pitchFamily="34" charset="0"/>
              <a:buChar char="•"/>
            </a:pPr>
            <a:endParaRPr lang="es-CO" i="1" dirty="0" smtClean="0">
              <a:solidFill>
                <a:srgbClr val="004C97"/>
              </a:solidFill>
              <a:latin typeface="Verdana" panose="020B0604030504040204" pitchFamily="34" charset="0"/>
            </a:endParaRPr>
          </a:p>
          <a:p>
            <a:pPr marL="285750" indent="-285750">
              <a:buFont typeface="Arial" panose="020B0604020202020204" pitchFamily="34" charset="0"/>
              <a:buChar char="•"/>
            </a:pPr>
            <a:r>
              <a:rPr lang="es-CO" i="1" dirty="0" smtClean="0">
                <a:solidFill>
                  <a:srgbClr val="004C97"/>
                </a:solidFill>
                <a:latin typeface="Verdana" panose="020B0604030504040204" pitchFamily="34" charset="0"/>
              </a:rPr>
              <a:t>Influence of low-level taser treatment on bone regeneration and osseointegration of dental implans following sinus augmentation An experimental study on sheep, Norbertlakse y Cols, Clinical oral omplant, Res. 18,2007; 517-524.</a:t>
            </a:r>
          </a:p>
          <a:p>
            <a:endParaRPr lang="es-CO" i="1" dirty="0" smtClean="0">
              <a:solidFill>
                <a:srgbClr val="004C97"/>
              </a:solidFill>
              <a:latin typeface="Verdana" panose="020B0604030504040204" pitchFamily="34" charset="0"/>
            </a:endParaRPr>
          </a:p>
          <a:p>
            <a:pPr marL="285750" indent="-285750">
              <a:buFont typeface="Arial" panose="020B0604020202020204" pitchFamily="34" charset="0"/>
              <a:buChar char="•"/>
            </a:pPr>
            <a:r>
              <a:rPr lang="es-CO" i="1" dirty="0" smtClean="0">
                <a:solidFill>
                  <a:srgbClr val="004C97"/>
                </a:solidFill>
                <a:latin typeface="Verdana" panose="020B0604030504040204" pitchFamily="34" charset="0"/>
              </a:rPr>
              <a:t>Effect of low-power laser irradiation on bony implant sites, Orhun Dortbudak y Cols, Clinical oral implant Res 2002.</a:t>
            </a:r>
          </a:p>
          <a:p>
            <a:pPr marL="285750" indent="-285750">
              <a:buFont typeface="Arial" panose="020B0604020202020204" pitchFamily="34" charset="0"/>
              <a:buChar char="•"/>
            </a:pPr>
            <a:endParaRPr lang="es-CO" i="1" dirty="0" smtClean="0">
              <a:solidFill>
                <a:srgbClr val="004C97"/>
              </a:solidFill>
              <a:latin typeface="Verdana" panose="020B0604030504040204" pitchFamily="34" charset="0"/>
            </a:endParaRPr>
          </a:p>
          <a:p>
            <a:pPr marL="285750" indent="-285750">
              <a:buFont typeface="Arial" panose="020B0604020202020204" pitchFamily="34" charset="0"/>
              <a:buChar char="•"/>
            </a:pPr>
            <a:r>
              <a:rPr lang="es-CO" i="1" dirty="0" smtClean="0">
                <a:solidFill>
                  <a:srgbClr val="004C97"/>
                </a:solidFill>
                <a:latin typeface="Verdana" panose="020B0604030504040204" pitchFamily="34" charset="0"/>
              </a:rPr>
              <a:t>Effects of a low-intensity laser on dental implant Osseointegration: removal torque and resonance frequency Analysisin Rabbits, Alberto Blay y Cols, Journal of oral implantology- 2016.</a:t>
            </a:r>
          </a:p>
          <a:p>
            <a:endParaRPr lang="es-CO" i="1" dirty="0" smtClean="0">
              <a:solidFill>
                <a:srgbClr val="004C97"/>
              </a:solidFill>
              <a:latin typeface="Verdana" panose="020B0604030504040204" pitchFamily="34" charset="0"/>
            </a:endParaRPr>
          </a:p>
          <a:p>
            <a:pPr marL="285750" indent="-285750">
              <a:buFont typeface="Arial" panose="020B0604020202020204" pitchFamily="34" charset="0"/>
              <a:buChar char="•"/>
            </a:pPr>
            <a:r>
              <a:rPr lang="es-CO" i="1" dirty="0">
                <a:solidFill>
                  <a:srgbClr val="004C97"/>
                </a:solidFill>
                <a:latin typeface="Verdana" panose="020B0604030504040204" pitchFamily="34" charset="0"/>
              </a:rPr>
              <a:t>Photobiomodulation in Dentistry. JAN TUNÉR, PER HUGO BECK-KRISTENSEN, GERALD ROSS, AND ALANA </a:t>
            </a:r>
            <a:r>
              <a:rPr lang="es-CO" i="1" dirty="0" smtClean="0">
                <a:solidFill>
                  <a:srgbClr val="004C97"/>
                </a:solidFill>
                <a:latin typeface="Verdana" panose="020B0604030504040204" pitchFamily="34" charset="0"/>
              </a:rPr>
              <a:t>ROSS</a:t>
            </a:r>
          </a:p>
          <a:p>
            <a:pPr marL="285750" indent="-285750">
              <a:buFont typeface="Arial" panose="020B0604020202020204" pitchFamily="34" charset="0"/>
              <a:buChar char="•"/>
            </a:pPr>
            <a:endParaRPr lang="es-CO" i="1" dirty="0" smtClean="0">
              <a:solidFill>
                <a:srgbClr val="004C97"/>
              </a:solidFill>
              <a:latin typeface="Verdana" panose="020B0604030504040204" pitchFamily="34" charset="0"/>
            </a:endParaRPr>
          </a:p>
          <a:p>
            <a:pPr marL="285750" indent="-285750">
              <a:buFont typeface="Arial" panose="020B0604020202020204" pitchFamily="34" charset="0"/>
              <a:buChar char="•"/>
            </a:pPr>
            <a:r>
              <a:rPr lang="es-CO" i="1" dirty="0">
                <a:solidFill>
                  <a:srgbClr val="004C97"/>
                </a:solidFill>
                <a:latin typeface="Verdana" panose="020B0604030504040204" pitchFamily="34" charset="0"/>
              </a:rPr>
              <a:t>Hosseinpour, S et al., Molecular impacts of photobiomodulation on bone regeneration: A systematic review, Progress in Biophysics and Molecular Biology, </a:t>
            </a:r>
            <a:r>
              <a:rPr lang="es-CO" i="1" dirty="0">
                <a:solidFill>
                  <a:srgbClr val="004C97"/>
                </a:solidFill>
                <a:latin typeface="Verdana" panose="020B0604030504040204" pitchFamily="34" charset="0"/>
                <a:hlinkClick r:id="rId2"/>
              </a:rPr>
              <a:t>https://doi.org/10.1016/j.pbiomolbio.</a:t>
            </a:r>
            <a:r>
              <a:rPr lang="es-CO" i="1" dirty="0" smtClean="0">
                <a:solidFill>
                  <a:srgbClr val="004C97"/>
                </a:solidFill>
                <a:latin typeface="Verdana" panose="020B0604030504040204" pitchFamily="34" charset="0"/>
                <a:hlinkClick r:id="rId2"/>
              </a:rPr>
              <a:t>2019.04.005</a:t>
            </a:r>
            <a:endParaRPr lang="es-CO" i="1" dirty="0" smtClean="0">
              <a:solidFill>
                <a:srgbClr val="004C97"/>
              </a:solidFill>
              <a:latin typeface="Verdana" panose="020B0604030504040204" pitchFamily="34" charset="0"/>
            </a:endParaRPr>
          </a:p>
        </p:txBody>
      </p:sp>
      <p:sp>
        <p:nvSpPr>
          <p:cNvPr id="5" name="Rectángulo 4"/>
          <p:cNvSpPr/>
          <p:nvPr/>
        </p:nvSpPr>
        <p:spPr>
          <a:xfrm>
            <a:off x="3960032" y="6457890"/>
            <a:ext cx="5016877" cy="400110"/>
          </a:xfrm>
          <a:prstGeom prst="rect">
            <a:avLst/>
          </a:prstGeom>
        </p:spPr>
        <p:txBody>
          <a:bodyPr wrap="square">
            <a:spAutoFit/>
          </a:bodyPr>
          <a:lstStyle/>
          <a:p>
            <a:r>
              <a:rPr lang="es-ES" sz="1200" baseline="30000" dirty="0" err="1"/>
              <a:t>Photobiomodulation</a:t>
            </a:r>
            <a:r>
              <a:rPr lang="es-ES" sz="1200" baseline="30000" dirty="0"/>
              <a:t> in </a:t>
            </a:r>
            <a:r>
              <a:rPr lang="es-ES" sz="1200" baseline="30000" dirty="0" err="1" smtClean="0"/>
              <a:t>Dentistry</a:t>
            </a:r>
            <a:r>
              <a:rPr lang="es-ES" sz="1200" baseline="30000" dirty="0" smtClean="0"/>
              <a:t>.</a:t>
            </a:r>
            <a:r>
              <a:rPr lang="es-ES" sz="1200" dirty="0" smtClean="0"/>
              <a:t> </a:t>
            </a:r>
            <a:r>
              <a:rPr lang="es-ES" sz="1200" baseline="30000" dirty="0" smtClean="0"/>
              <a:t>JAN </a:t>
            </a:r>
            <a:r>
              <a:rPr lang="es-ES" sz="1200" baseline="30000" dirty="0"/>
              <a:t>TUNÉR, PER HUGO BECK-KRISTENSEN, GERALD ROSS, AND ALANA ROSS</a:t>
            </a:r>
            <a:endParaRPr lang="es-ES" sz="1200" dirty="0"/>
          </a:p>
        </p:txBody>
      </p:sp>
    </p:spTree>
    <p:extLst>
      <p:ext uri="{BB962C8B-B14F-4D97-AF65-F5344CB8AC3E}">
        <p14:creationId xmlns:p14="http://schemas.microsoft.com/office/powerpoint/2010/main" val="3475928493"/>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1"/>
          <p:cNvSpPr txBox="1">
            <a:spLocks noGrp="1"/>
          </p:cNvSpPr>
          <p:nvPr>
            <p:ph type="title"/>
          </p:nvPr>
        </p:nvSpPr>
        <p:spPr>
          <a:xfrm>
            <a:off x="628650" y="116633"/>
            <a:ext cx="7886700" cy="98344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accent2"/>
              </a:buClr>
              <a:buSzPts val="3600"/>
              <a:buFont typeface="Arial"/>
              <a:buNone/>
            </a:pPr>
            <a:endParaRPr/>
          </a:p>
        </p:txBody>
      </p:sp>
      <p:sp>
        <p:nvSpPr>
          <p:cNvPr id="230" name="Google Shape;230;p31"/>
          <p:cNvSpPr txBox="1">
            <a:spLocks noGrp="1"/>
          </p:cNvSpPr>
          <p:nvPr>
            <p:ph type="body" idx="1"/>
          </p:nvPr>
        </p:nvSpPr>
        <p:spPr>
          <a:xfrm>
            <a:off x="628650" y="1162338"/>
            <a:ext cx="7886700" cy="5014625"/>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0"/>
              </a:spcBef>
              <a:spcAft>
                <a:spcPts val="0"/>
              </a:spcAft>
              <a:buNone/>
            </a:pPr>
            <a:r>
              <a:rPr lang="es-ES" sz="11500">
                <a:solidFill>
                  <a:srgbClr val="FF0000"/>
                </a:solidFill>
              </a:rPr>
              <a:t>  </a:t>
            </a:r>
            <a:endParaRPr sz="11500">
              <a:solidFill>
                <a:srgbClr val="FF0000"/>
              </a:solidFill>
            </a:endParaRPr>
          </a:p>
          <a:p>
            <a:pPr marL="228600" lvl="0" indent="0" algn="l" rtl="0">
              <a:lnSpc>
                <a:spcPct val="90000"/>
              </a:lnSpc>
              <a:spcBef>
                <a:spcPts val="0"/>
              </a:spcBef>
              <a:spcAft>
                <a:spcPts val="0"/>
              </a:spcAft>
              <a:buNone/>
            </a:pPr>
            <a:r>
              <a:rPr lang="es-ES" sz="11500">
                <a:solidFill>
                  <a:srgbClr val="FF0000"/>
                </a:solidFill>
              </a:rPr>
              <a:t>   </a:t>
            </a:r>
            <a:r>
              <a:rPr lang="es-ES" sz="11500">
                <a:solidFill>
                  <a:schemeClr val="accent2"/>
                </a:solidFill>
              </a:rPr>
              <a:t>Gracias </a:t>
            </a:r>
            <a:endParaRPr sz="11500">
              <a:solidFill>
                <a:schemeClr val="accent2"/>
              </a:solidFill>
            </a:endParaRPr>
          </a:p>
        </p:txBody>
      </p:sp>
      <p:sp>
        <p:nvSpPr>
          <p:cNvPr id="231" name="Google Shape;231;p31"/>
          <p:cNvSpPr txBox="1">
            <a:spLocks noGrp="1"/>
          </p:cNvSpPr>
          <p:nvPr>
            <p:ph type="ftr" idx="11"/>
          </p:nvPr>
        </p:nvSpPr>
        <p:spPr>
          <a:xfrm>
            <a:off x="4373197" y="6372324"/>
            <a:ext cx="3748211" cy="48026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endParaRPr/>
          </a:p>
        </p:txBody>
      </p:sp>
      <p:sp>
        <p:nvSpPr>
          <p:cNvPr id="232" name="Google Shape;232;p31"/>
          <p:cNvSpPr txBox="1">
            <a:spLocks noGrp="1"/>
          </p:cNvSpPr>
          <p:nvPr>
            <p:ph type="sldNum" idx="12"/>
          </p:nvPr>
        </p:nvSpPr>
        <p:spPr>
          <a:xfrm>
            <a:off x="8172400" y="6358899"/>
            <a:ext cx="963947" cy="27753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s-ES"/>
              <a:t>31</a:t>
            </a:fld>
            <a:endParaRPr/>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xfrm>
            <a:off x="1238260" y="135507"/>
            <a:ext cx="6923607" cy="694226"/>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s-ES_tradnl" dirty="0" smtClean="0"/>
              <a:t>MARCO TEORICO</a:t>
            </a:r>
            <a:endParaRPr dirty="0"/>
          </a:p>
        </p:txBody>
      </p:sp>
      <p:sp>
        <p:nvSpPr>
          <p:cNvPr id="121" name="Google Shape;121;p19"/>
          <p:cNvSpPr txBox="1">
            <a:spLocks noGrp="1"/>
          </p:cNvSpPr>
          <p:nvPr>
            <p:ph type="sldNum" idx="12"/>
          </p:nvPr>
        </p:nvSpPr>
        <p:spPr>
          <a:xfrm>
            <a:off x="8172400" y="6358899"/>
            <a:ext cx="963900" cy="277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s-ES"/>
              <a:t>4</a:t>
            </a:fld>
            <a:endParaRPr/>
          </a:p>
        </p:txBody>
      </p:sp>
      <p:sp>
        <p:nvSpPr>
          <p:cNvPr id="126" name="Google Shape;126;p19"/>
          <p:cNvSpPr txBox="1"/>
          <p:nvPr/>
        </p:nvSpPr>
        <p:spPr>
          <a:xfrm>
            <a:off x="3897475" y="3594100"/>
            <a:ext cx="2735700" cy="6981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2900"/>
              </a:spcAft>
              <a:buNone/>
            </a:pPr>
            <a:r>
              <a:rPr lang="es-ES" sz="1200" dirty="0" smtClean="0">
                <a:solidFill>
                  <a:srgbClr val="6C6E71"/>
                </a:solidFill>
                <a:highlight>
                  <a:srgbClr val="FFFFFF"/>
                </a:highlight>
              </a:rPr>
              <a:t>.</a:t>
            </a:r>
            <a:endParaRPr sz="1200" dirty="0">
              <a:solidFill>
                <a:srgbClr val="6C6E71"/>
              </a:solidFill>
              <a:highlight>
                <a:srgbClr val="FFFFFF"/>
              </a:highlight>
            </a:endParaRPr>
          </a:p>
        </p:txBody>
      </p:sp>
      <p:sp>
        <p:nvSpPr>
          <p:cNvPr id="9" name="CuadroTexto 4"/>
          <p:cNvSpPr txBox="1">
            <a:spLocks noChangeArrowheads="1"/>
          </p:cNvSpPr>
          <p:nvPr/>
        </p:nvSpPr>
        <p:spPr bwMode="auto">
          <a:xfrm>
            <a:off x="149408" y="1792697"/>
            <a:ext cx="4996783"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2000"/>
              </a:spcBef>
              <a:buClr>
                <a:srgbClr val="A6A6A6"/>
              </a:buClr>
              <a:buSzPct val="90000"/>
              <a:buFont typeface="Wingdings" panose="05000000000000000000" pitchFamily="2" charset="2"/>
              <a:buChar char=""/>
              <a:defRPr sz="2400">
                <a:solidFill>
                  <a:srgbClr val="262626"/>
                </a:solidFill>
                <a:latin typeface="Calibri" panose="020F0502020204030204" pitchFamily="34" charset="0"/>
                <a:ea typeface="MS PGothic" panose="020B0600070205080204" pitchFamily="34" charset="-128"/>
              </a:defRPr>
            </a:lvl1pPr>
            <a:lvl2pPr marL="742950" indent="-285750">
              <a:spcBef>
                <a:spcPts val="600"/>
              </a:spcBef>
              <a:buClr>
                <a:srgbClr val="404040"/>
              </a:buClr>
              <a:buSzPct val="90000"/>
              <a:buFont typeface="Wingdings" panose="05000000000000000000" pitchFamily="2" charset="2"/>
              <a:buChar char=""/>
              <a:defRPr sz="2200">
                <a:solidFill>
                  <a:srgbClr val="262626"/>
                </a:solidFill>
                <a:latin typeface="Calibri" panose="020F0502020204030204" pitchFamily="34" charset="0"/>
                <a:ea typeface="MS PGothic" panose="020B0600070205080204" pitchFamily="34" charset="-128"/>
              </a:defRPr>
            </a:lvl2pPr>
            <a:lvl3pPr marL="1143000" indent="-228600">
              <a:spcBef>
                <a:spcPts val="600"/>
              </a:spcBef>
              <a:buClr>
                <a:srgbClr val="A6A6A6"/>
              </a:buClr>
              <a:buSzPct val="90000"/>
              <a:buFont typeface="Wingdings" panose="05000000000000000000" pitchFamily="2" charset="2"/>
              <a:buChar char=""/>
              <a:defRPr sz="2000">
                <a:solidFill>
                  <a:srgbClr val="262626"/>
                </a:solidFill>
                <a:latin typeface="Calibri" panose="020F0502020204030204" pitchFamily="34" charset="0"/>
                <a:ea typeface="MS PGothic" panose="020B0600070205080204" pitchFamily="34" charset="-128"/>
              </a:defRPr>
            </a:lvl3pPr>
            <a:lvl4pPr marL="1600200" indent="-228600">
              <a:spcBef>
                <a:spcPts val="600"/>
              </a:spcBef>
              <a:buClr>
                <a:srgbClr val="404040"/>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4pPr>
            <a:lvl5pPr marL="2057400" indent="-228600">
              <a:spcBef>
                <a:spcPts val="600"/>
              </a:spcBef>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5pPr>
            <a:lvl6pPr marL="25146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6pPr>
            <a:lvl7pPr marL="29718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7pPr>
            <a:lvl8pPr marL="34290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8pPr>
            <a:lvl9pPr marL="38862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9pPr>
          </a:lstStyle>
          <a:p>
            <a:pPr eaLnBrk="1" hangingPunct="1">
              <a:spcBef>
                <a:spcPct val="0"/>
              </a:spcBef>
              <a:buClrTx/>
              <a:buSzTx/>
              <a:buFontTx/>
              <a:buNone/>
            </a:pPr>
            <a:endParaRPr lang="es-CO" altLang="es-CO" sz="2800" dirty="0">
              <a:solidFill>
                <a:schemeClr val="tx1"/>
              </a:solidFill>
              <a:latin typeface="Verdana" panose="020B0604030504040204" pitchFamily="34" charset="0"/>
            </a:endParaRPr>
          </a:p>
          <a:p>
            <a:pPr algn="just" eaLnBrk="1" hangingPunct="1">
              <a:spcBef>
                <a:spcPct val="0"/>
              </a:spcBef>
              <a:buClrTx/>
              <a:buSzTx/>
              <a:buFontTx/>
              <a:buNone/>
            </a:pPr>
            <a:r>
              <a:rPr lang="es-CO" altLang="es-CO" b="1" dirty="0">
                <a:solidFill>
                  <a:schemeClr val="tx1"/>
                </a:solidFill>
                <a:latin typeface="Verdana" panose="020B0604030504040204" pitchFamily="34" charset="0"/>
              </a:rPr>
              <a:t>L</a:t>
            </a:r>
            <a:r>
              <a:rPr lang="es-CO" altLang="es-CO" b="1" dirty="0" smtClean="0">
                <a:solidFill>
                  <a:schemeClr val="tx1"/>
                </a:solidFill>
                <a:latin typeface="Verdana" panose="020B0604030504040204" pitchFamily="34" charset="0"/>
              </a:rPr>
              <a:t>a luz: un bioregulador</a:t>
            </a:r>
          </a:p>
          <a:p>
            <a:pPr algn="just" eaLnBrk="1" hangingPunct="1">
              <a:spcBef>
                <a:spcPct val="0"/>
              </a:spcBef>
              <a:buClrTx/>
              <a:buSzTx/>
              <a:buFontTx/>
              <a:buNone/>
            </a:pPr>
            <a:endParaRPr lang="es-CO" altLang="es-CO" dirty="0">
              <a:solidFill>
                <a:schemeClr val="tx1"/>
              </a:solidFill>
              <a:latin typeface="Verdana" panose="020B0604030504040204" pitchFamily="34" charset="0"/>
            </a:endParaRPr>
          </a:p>
          <a:p>
            <a:pPr algn="just" eaLnBrk="1" hangingPunct="1">
              <a:spcBef>
                <a:spcPct val="0"/>
              </a:spcBef>
              <a:buClrTx/>
              <a:buSzTx/>
              <a:buFontTx/>
              <a:buNone/>
            </a:pPr>
            <a:endParaRPr lang="es-CO" altLang="es-CO" dirty="0">
              <a:solidFill>
                <a:schemeClr val="tx1"/>
              </a:solidFill>
              <a:latin typeface="Verdana" panose="020B0604030504040204" pitchFamily="34" charset="0"/>
            </a:endParaRPr>
          </a:p>
          <a:p>
            <a:pPr>
              <a:spcBef>
                <a:spcPct val="0"/>
              </a:spcBef>
              <a:buClrTx/>
              <a:buSzTx/>
              <a:buFont typeface="Arial"/>
              <a:buChar char="•"/>
            </a:pPr>
            <a:r>
              <a:rPr lang="es-CO" altLang="es-CO" dirty="0" smtClean="0">
                <a:solidFill>
                  <a:schemeClr val="tx1"/>
                </a:solidFill>
                <a:latin typeface="Verdana" panose="020B0604030504040204" pitchFamily="34" charset="0"/>
              </a:rPr>
              <a:t>Es una radiación</a:t>
            </a:r>
          </a:p>
          <a:p>
            <a:pPr marL="0" indent="0">
              <a:spcBef>
                <a:spcPct val="0"/>
              </a:spcBef>
              <a:buClrTx/>
              <a:buSzTx/>
              <a:buNone/>
            </a:pPr>
            <a:r>
              <a:rPr lang="es-CO" altLang="es-CO" dirty="0" smtClean="0">
                <a:solidFill>
                  <a:schemeClr val="tx1"/>
                </a:solidFill>
                <a:latin typeface="Verdana" panose="020B0604030504040204" pitchFamily="34" charset="0"/>
              </a:rPr>
              <a:t>electromagnética, </a:t>
            </a:r>
            <a:r>
              <a:rPr lang="es-CO" altLang="es-CO" dirty="0">
                <a:solidFill>
                  <a:schemeClr val="tx1"/>
                </a:solidFill>
                <a:latin typeface="Verdana" panose="020B0604030504040204" pitchFamily="34" charset="0"/>
              </a:rPr>
              <a:t>n</a:t>
            </a:r>
            <a:r>
              <a:rPr lang="es-CO" altLang="es-CO" dirty="0" smtClean="0">
                <a:solidFill>
                  <a:schemeClr val="tx1"/>
                </a:solidFill>
                <a:latin typeface="Verdana" panose="020B0604030504040204" pitchFamily="34" charset="0"/>
              </a:rPr>
              <a:t>o ionizante.</a:t>
            </a:r>
          </a:p>
          <a:p>
            <a:pPr marL="0" indent="0">
              <a:spcBef>
                <a:spcPct val="0"/>
              </a:spcBef>
              <a:buClrTx/>
              <a:buSzTx/>
              <a:buNone/>
            </a:pPr>
            <a:endParaRPr lang="es-CO" altLang="es-CO" dirty="0" smtClean="0">
              <a:solidFill>
                <a:schemeClr val="tx1"/>
              </a:solidFill>
              <a:latin typeface="Verdana" panose="020B0604030504040204" pitchFamily="34" charset="0"/>
            </a:endParaRPr>
          </a:p>
          <a:p>
            <a:pPr marL="0" indent="0">
              <a:spcBef>
                <a:spcPct val="0"/>
              </a:spcBef>
              <a:buClrTx/>
              <a:buSzTx/>
              <a:buNone/>
            </a:pPr>
            <a:endParaRPr lang="es-CO" altLang="es-CO" dirty="0">
              <a:solidFill>
                <a:schemeClr val="tx1"/>
              </a:solidFill>
              <a:latin typeface="Verdana" panose="020B0604030504040204" pitchFamily="34" charset="0"/>
            </a:endParaRPr>
          </a:p>
          <a:p>
            <a:pPr>
              <a:spcBef>
                <a:spcPct val="0"/>
              </a:spcBef>
              <a:buClrTx/>
              <a:buSzTx/>
              <a:buFont typeface="Arial"/>
              <a:buChar char="•"/>
            </a:pPr>
            <a:r>
              <a:rPr lang="es-CO" altLang="es-CO" dirty="0" smtClean="0">
                <a:solidFill>
                  <a:schemeClr val="tx1"/>
                </a:solidFill>
                <a:latin typeface="Verdana" panose="020B0604030504040204" pitchFamily="34" charset="0"/>
              </a:rPr>
              <a:t>Es </a:t>
            </a:r>
            <a:r>
              <a:rPr lang="es-CO" altLang="es-CO" dirty="0">
                <a:solidFill>
                  <a:schemeClr val="tx1"/>
                </a:solidFill>
                <a:latin typeface="Verdana" panose="020B0604030504040204" pitchFamily="34" charset="0"/>
              </a:rPr>
              <a:t>una forma </a:t>
            </a:r>
            <a:r>
              <a:rPr lang="es-CO" altLang="es-CO" dirty="0" smtClean="0">
                <a:solidFill>
                  <a:schemeClr val="tx1"/>
                </a:solidFill>
                <a:latin typeface="Verdana" panose="020B0604030504040204" pitchFamily="34" charset="0"/>
              </a:rPr>
              <a:t>de</a:t>
            </a:r>
          </a:p>
          <a:p>
            <a:pPr marL="0" indent="0">
              <a:spcBef>
                <a:spcPct val="0"/>
              </a:spcBef>
              <a:buClrTx/>
              <a:buSzTx/>
              <a:buNone/>
            </a:pPr>
            <a:r>
              <a:rPr lang="es-CO" altLang="es-CO" dirty="0" smtClean="0">
                <a:solidFill>
                  <a:schemeClr val="tx1"/>
                </a:solidFill>
                <a:latin typeface="Verdana" panose="020B0604030504040204" pitchFamily="34" charset="0"/>
              </a:rPr>
              <a:t>energía </a:t>
            </a:r>
            <a:r>
              <a:rPr lang="es-CO" altLang="es-CO" dirty="0">
                <a:solidFill>
                  <a:schemeClr val="tx1"/>
                </a:solidFill>
                <a:latin typeface="Verdana" panose="020B0604030504040204" pitchFamily="34" charset="0"/>
              </a:rPr>
              <a:t>radiante.</a:t>
            </a:r>
          </a:p>
        </p:txBody>
      </p:sp>
      <p:sp>
        <p:nvSpPr>
          <p:cNvPr id="10" name="CuadroTexto 3"/>
          <p:cNvSpPr txBox="1">
            <a:spLocks noChangeArrowheads="1"/>
          </p:cNvSpPr>
          <p:nvPr/>
        </p:nvSpPr>
        <p:spPr bwMode="auto">
          <a:xfrm>
            <a:off x="811213" y="1059921"/>
            <a:ext cx="7841720" cy="708025"/>
          </a:xfrm>
          <a:prstGeom prst="rect">
            <a:avLst/>
          </a:prstGeom>
          <a:noFill/>
          <a:ln>
            <a:noFill/>
          </a:ln>
          <a:effectLst>
            <a:outerShdw blurRad="50800" dist="38100" dir="2700000" algn="tl" rotWithShape="0">
              <a:srgbClr val="0784BE">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eaLnBrk="1" hangingPunct="1">
              <a:defRPr/>
            </a:pPr>
            <a:r>
              <a:rPr lang="es-CO"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charset="0"/>
                <a:cs typeface="Verdana" charset="0"/>
              </a:rPr>
              <a:t>¿ Que es Láser?</a:t>
            </a:r>
          </a:p>
        </p:txBody>
      </p:sp>
      <p:pic>
        <p:nvPicPr>
          <p:cNvPr id="11" name="Imagen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26112" y="2812351"/>
            <a:ext cx="4457623" cy="320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3960032" y="6457890"/>
            <a:ext cx="5016877" cy="400110"/>
          </a:xfrm>
          <a:prstGeom prst="rect">
            <a:avLst/>
          </a:prstGeom>
        </p:spPr>
        <p:txBody>
          <a:bodyPr wrap="square">
            <a:spAutoFit/>
          </a:bodyPr>
          <a:lstStyle/>
          <a:p>
            <a:r>
              <a:rPr lang="es-ES" sz="1200" baseline="30000" dirty="0" err="1"/>
              <a:t>Photobiomodulation</a:t>
            </a:r>
            <a:r>
              <a:rPr lang="es-ES" sz="1200" baseline="30000" dirty="0"/>
              <a:t> in </a:t>
            </a:r>
            <a:r>
              <a:rPr lang="es-ES" sz="1200" baseline="30000" dirty="0" err="1" smtClean="0"/>
              <a:t>Dentistry</a:t>
            </a:r>
            <a:r>
              <a:rPr lang="es-ES" sz="1200" baseline="30000" dirty="0" smtClean="0"/>
              <a:t>.</a:t>
            </a:r>
            <a:r>
              <a:rPr lang="es-ES" sz="1200" dirty="0" smtClean="0"/>
              <a:t> </a:t>
            </a:r>
            <a:r>
              <a:rPr lang="es-ES" sz="1200" baseline="30000" dirty="0" smtClean="0"/>
              <a:t>JAN </a:t>
            </a:r>
            <a:r>
              <a:rPr lang="es-ES" sz="1200" baseline="30000" dirty="0"/>
              <a:t>TUNÉR, PER HUGO BECK-KRISTENSEN, GERALD ROSS, AND ALANA ROSS</a:t>
            </a:r>
            <a:endParaRPr lang="es-ES" sz="1200"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idx="12"/>
          </p:nvPr>
        </p:nvSpPr>
        <p:spPr>
          <a:xfrm>
            <a:off x="7782934" y="6291166"/>
            <a:ext cx="963947" cy="277535"/>
          </a:xfrm>
        </p:spPr>
        <p:txBody>
          <a:bodyPr/>
          <a:lstStyle/>
          <a:p>
            <a:pPr marL="0" lvl="0" indent="0" algn="ctr" rtl="0">
              <a:spcBef>
                <a:spcPts val="0"/>
              </a:spcBef>
              <a:spcAft>
                <a:spcPts val="0"/>
              </a:spcAft>
              <a:buNone/>
            </a:pPr>
            <a:fld id="{00000000-1234-1234-1234-123412341234}" type="slidenum">
              <a:rPr lang="tr-TR" smtClean="0"/>
              <a:t>5</a:t>
            </a:fld>
            <a:endParaRPr lang="tr-TR"/>
          </a:p>
        </p:txBody>
      </p:sp>
      <p:grpSp>
        <p:nvGrpSpPr>
          <p:cNvPr id="7" name="Group 33"/>
          <p:cNvGrpSpPr>
            <a:grpSpLocks/>
          </p:cNvGrpSpPr>
          <p:nvPr/>
        </p:nvGrpSpPr>
        <p:grpSpPr bwMode="auto">
          <a:xfrm>
            <a:off x="954630" y="1846199"/>
            <a:ext cx="7774009" cy="338140"/>
            <a:chOff x="623" y="931"/>
            <a:chExt cx="4897" cy="213"/>
          </a:xfrm>
        </p:grpSpPr>
        <p:sp>
          <p:nvSpPr>
            <p:cNvPr id="8" name="Freeform 11"/>
            <p:cNvSpPr>
              <a:spLocks/>
            </p:cNvSpPr>
            <p:nvPr/>
          </p:nvSpPr>
          <p:spPr bwMode="auto">
            <a:xfrm>
              <a:off x="623" y="984"/>
              <a:ext cx="3527" cy="87"/>
            </a:xfrm>
            <a:custGeom>
              <a:avLst/>
              <a:gdLst>
                <a:gd name="T0" fmla="*/ 0 w 3527"/>
                <a:gd name="T1" fmla="*/ 0 h 87"/>
                <a:gd name="T2" fmla="*/ 1 w 3527"/>
                <a:gd name="T3" fmla="*/ 84 h 87"/>
                <a:gd name="T4" fmla="*/ 3527 w 3527"/>
                <a:gd name="T5" fmla="*/ 87 h 87"/>
                <a:gd name="T6" fmla="*/ 0 60000 65536"/>
                <a:gd name="T7" fmla="*/ 0 60000 65536"/>
                <a:gd name="T8" fmla="*/ 0 60000 65536"/>
                <a:gd name="T9" fmla="*/ 0 w 3527"/>
                <a:gd name="T10" fmla="*/ 0 h 87"/>
                <a:gd name="T11" fmla="*/ 3527 w 3527"/>
                <a:gd name="T12" fmla="*/ 87 h 87"/>
              </a:gdLst>
              <a:ahLst/>
              <a:cxnLst>
                <a:cxn ang="T6">
                  <a:pos x="T0" y="T1"/>
                </a:cxn>
                <a:cxn ang="T7">
                  <a:pos x="T2" y="T3"/>
                </a:cxn>
                <a:cxn ang="T8">
                  <a:pos x="T4" y="T5"/>
                </a:cxn>
              </a:cxnLst>
              <a:rect l="T9" t="T10" r="T11" b="T12"/>
              <a:pathLst>
                <a:path w="3527" h="87">
                  <a:moveTo>
                    <a:pt x="0" y="0"/>
                  </a:moveTo>
                  <a:lnTo>
                    <a:pt x="1" y="84"/>
                  </a:lnTo>
                  <a:lnTo>
                    <a:pt x="3527" y="87"/>
                  </a:ln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CO" sz="1600">
                <a:solidFill>
                  <a:srgbClr val="4D4D4F"/>
                </a:solidFill>
              </a:endParaRPr>
            </a:p>
          </p:txBody>
        </p:sp>
        <p:sp>
          <p:nvSpPr>
            <p:cNvPr id="9" name="Text Box 27"/>
            <p:cNvSpPr txBox="1">
              <a:spLocks noChangeArrowheads="1"/>
            </p:cNvSpPr>
            <p:nvPr/>
          </p:nvSpPr>
          <p:spPr bwMode="auto">
            <a:xfrm>
              <a:off x="4159" y="931"/>
              <a:ext cx="1361" cy="213"/>
            </a:xfrm>
            <a:prstGeom prst="rect">
              <a:avLst/>
            </a:prstGeom>
            <a:solidFill>
              <a:srgbClr val="000000"/>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ts val="2000"/>
                </a:spcBef>
                <a:buClr>
                  <a:srgbClr val="A6A6A6"/>
                </a:buClr>
                <a:buSzPct val="90000"/>
                <a:buFont typeface="Wingdings" panose="05000000000000000000" pitchFamily="2" charset="2"/>
                <a:buChar char=""/>
                <a:defRPr sz="2400">
                  <a:solidFill>
                    <a:srgbClr val="262626"/>
                  </a:solidFill>
                  <a:latin typeface="Calibri" panose="020F0502020204030204" pitchFamily="34" charset="0"/>
                  <a:ea typeface="MS PGothic" panose="020B0600070205080204" pitchFamily="34" charset="-128"/>
                </a:defRPr>
              </a:lvl1pPr>
              <a:lvl2pPr marL="742950" indent="-285750">
                <a:spcBef>
                  <a:spcPts val="600"/>
                </a:spcBef>
                <a:buClr>
                  <a:srgbClr val="404040"/>
                </a:buClr>
                <a:buSzPct val="90000"/>
                <a:buFont typeface="Wingdings" panose="05000000000000000000" pitchFamily="2" charset="2"/>
                <a:buChar char=""/>
                <a:defRPr sz="2200">
                  <a:solidFill>
                    <a:srgbClr val="262626"/>
                  </a:solidFill>
                  <a:latin typeface="Calibri" panose="020F0502020204030204" pitchFamily="34" charset="0"/>
                  <a:ea typeface="MS PGothic" panose="020B0600070205080204" pitchFamily="34" charset="-128"/>
                </a:defRPr>
              </a:lvl2pPr>
              <a:lvl3pPr marL="1143000" indent="-228600">
                <a:spcBef>
                  <a:spcPts val="600"/>
                </a:spcBef>
                <a:buClr>
                  <a:srgbClr val="A6A6A6"/>
                </a:buClr>
                <a:buSzPct val="90000"/>
                <a:buFont typeface="Wingdings" panose="05000000000000000000" pitchFamily="2" charset="2"/>
                <a:buChar char=""/>
                <a:defRPr sz="2000">
                  <a:solidFill>
                    <a:srgbClr val="262626"/>
                  </a:solidFill>
                  <a:latin typeface="Calibri" panose="020F0502020204030204" pitchFamily="34" charset="0"/>
                  <a:ea typeface="MS PGothic" panose="020B0600070205080204" pitchFamily="34" charset="-128"/>
                </a:defRPr>
              </a:lvl3pPr>
              <a:lvl4pPr marL="1600200" indent="-228600">
                <a:spcBef>
                  <a:spcPts val="600"/>
                </a:spcBef>
                <a:buClr>
                  <a:srgbClr val="404040"/>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4pPr>
              <a:lvl5pPr marL="2057400" indent="-228600">
                <a:spcBef>
                  <a:spcPts val="600"/>
                </a:spcBef>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5pPr>
              <a:lvl6pPr marL="25146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6pPr>
              <a:lvl7pPr marL="29718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7pPr>
              <a:lvl8pPr marL="34290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8pPr>
              <a:lvl9pPr marL="38862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9pPr>
            </a:lstStyle>
            <a:p>
              <a:pPr eaLnBrk="1" hangingPunct="1">
                <a:spcBef>
                  <a:spcPct val="50000"/>
                </a:spcBef>
                <a:buClrTx/>
                <a:buSzTx/>
                <a:buFontTx/>
                <a:buNone/>
              </a:pPr>
              <a:r>
                <a:rPr lang="es-MX" altLang="es-CO" sz="1600" dirty="0">
                  <a:solidFill>
                    <a:srgbClr val="4D4D4F"/>
                  </a:solidFill>
                  <a:latin typeface="Arial Black" panose="020B0A04020102020204" pitchFamily="34" charset="0"/>
                </a:rPr>
                <a:t>Luz</a:t>
              </a:r>
              <a:endParaRPr lang="es-ES" altLang="es-CO" sz="1600" dirty="0">
                <a:solidFill>
                  <a:srgbClr val="4D4D4F"/>
                </a:solidFill>
                <a:latin typeface="Arial Black" panose="020B0A04020102020204" pitchFamily="34" charset="0"/>
              </a:endParaRPr>
            </a:p>
          </p:txBody>
        </p:sp>
      </p:grpSp>
      <p:grpSp>
        <p:nvGrpSpPr>
          <p:cNvPr id="10" name="Group 34"/>
          <p:cNvGrpSpPr>
            <a:grpSpLocks/>
          </p:cNvGrpSpPr>
          <p:nvPr/>
        </p:nvGrpSpPr>
        <p:grpSpPr bwMode="auto">
          <a:xfrm>
            <a:off x="954630" y="2583584"/>
            <a:ext cx="7834313" cy="473078"/>
            <a:chOff x="612" y="1499"/>
            <a:chExt cx="4935" cy="298"/>
          </a:xfrm>
        </p:grpSpPr>
        <p:sp>
          <p:nvSpPr>
            <p:cNvPr id="11" name="Freeform 22"/>
            <p:cNvSpPr>
              <a:spLocks/>
            </p:cNvSpPr>
            <p:nvPr/>
          </p:nvSpPr>
          <p:spPr bwMode="auto">
            <a:xfrm>
              <a:off x="612" y="1710"/>
              <a:ext cx="3527" cy="87"/>
            </a:xfrm>
            <a:custGeom>
              <a:avLst/>
              <a:gdLst>
                <a:gd name="T0" fmla="*/ 0 w 3527"/>
                <a:gd name="T1" fmla="*/ 0 h 87"/>
                <a:gd name="T2" fmla="*/ 1 w 3527"/>
                <a:gd name="T3" fmla="*/ 84 h 87"/>
                <a:gd name="T4" fmla="*/ 3527 w 3527"/>
                <a:gd name="T5" fmla="*/ 87 h 87"/>
                <a:gd name="T6" fmla="*/ 0 60000 65536"/>
                <a:gd name="T7" fmla="*/ 0 60000 65536"/>
                <a:gd name="T8" fmla="*/ 0 60000 65536"/>
                <a:gd name="T9" fmla="*/ 0 w 3527"/>
                <a:gd name="T10" fmla="*/ 0 h 87"/>
                <a:gd name="T11" fmla="*/ 3527 w 3527"/>
                <a:gd name="T12" fmla="*/ 87 h 87"/>
              </a:gdLst>
              <a:ahLst/>
              <a:cxnLst>
                <a:cxn ang="T6">
                  <a:pos x="T0" y="T1"/>
                </a:cxn>
                <a:cxn ang="T7">
                  <a:pos x="T2" y="T3"/>
                </a:cxn>
                <a:cxn ang="T8">
                  <a:pos x="T4" y="T5"/>
                </a:cxn>
              </a:cxnLst>
              <a:rect l="T9" t="T10" r="T11" b="T12"/>
              <a:pathLst>
                <a:path w="3527" h="87">
                  <a:moveTo>
                    <a:pt x="0" y="0"/>
                  </a:moveTo>
                  <a:lnTo>
                    <a:pt x="1" y="84"/>
                  </a:lnTo>
                  <a:lnTo>
                    <a:pt x="3527" y="87"/>
                  </a:ln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CO" sz="1600">
                <a:solidFill>
                  <a:srgbClr val="4D4D4F"/>
                </a:solidFill>
              </a:endParaRPr>
            </a:p>
          </p:txBody>
        </p:sp>
        <p:sp>
          <p:nvSpPr>
            <p:cNvPr id="12" name="Text Box 28"/>
            <p:cNvSpPr txBox="1">
              <a:spLocks noChangeArrowheads="1"/>
            </p:cNvSpPr>
            <p:nvPr/>
          </p:nvSpPr>
          <p:spPr bwMode="auto">
            <a:xfrm>
              <a:off x="4150" y="1499"/>
              <a:ext cx="1397" cy="213"/>
            </a:xfrm>
            <a:prstGeom prst="rect">
              <a:avLst/>
            </a:prstGeom>
            <a:solidFill>
              <a:srgbClr val="000000"/>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ts val="2000"/>
                </a:spcBef>
                <a:buClr>
                  <a:srgbClr val="A6A6A6"/>
                </a:buClr>
                <a:buSzPct val="90000"/>
                <a:buFont typeface="Wingdings" panose="05000000000000000000" pitchFamily="2" charset="2"/>
                <a:buChar char=""/>
                <a:defRPr sz="2400">
                  <a:solidFill>
                    <a:srgbClr val="262626"/>
                  </a:solidFill>
                  <a:latin typeface="Calibri" panose="020F0502020204030204" pitchFamily="34" charset="0"/>
                  <a:ea typeface="MS PGothic" panose="020B0600070205080204" pitchFamily="34" charset="-128"/>
                </a:defRPr>
              </a:lvl1pPr>
              <a:lvl2pPr marL="742950" indent="-285750">
                <a:spcBef>
                  <a:spcPts val="600"/>
                </a:spcBef>
                <a:buClr>
                  <a:srgbClr val="404040"/>
                </a:buClr>
                <a:buSzPct val="90000"/>
                <a:buFont typeface="Wingdings" panose="05000000000000000000" pitchFamily="2" charset="2"/>
                <a:buChar char=""/>
                <a:defRPr sz="2200">
                  <a:solidFill>
                    <a:srgbClr val="262626"/>
                  </a:solidFill>
                  <a:latin typeface="Calibri" panose="020F0502020204030204" pitchFamily="34" charset="0"/>
                  <a:ea typeface="MS PGothic" panose="020B0600070205080204" pitchFamily="34" charset="-128"/>
                </a:defRPr>
              </a:lvl2pPr>
              <a:lvl3pPr marL="1143000" indent="-228600">
                <a:spcBef>
                  <a:spcPts val="600"/>
                </a:spcBef>
                <a:buClr>
                  <a:srgbClr val="A6A6A6"/>
                </a:buClr>
                <a:buSzPct val="90000"/>
                <a:buFont typeface="Wingdings" panose="05000000000000000000" pitchFamily="2" charset="2"/>
                <a:buChar char=""/>
                <a:defRPr sz="2000">
                  <a:solidFill>
                    <a:srgbClr val="262626"/>
                  </a:solidFill>
                  <a:latin typeface="Calibri" panose="020F0502020204030204" pitchFamily="34" charset="0"/>
                  <a:ea typeface="MS PGothic" panose="020B0600070205080204" pitchFamily="34" charset="-128"/>
                </a:defRPr>
              </a:lvl3pPr>
              <a:lvl4pPr marL="1600200" indent="-228600">
                <a:spcBef>
                  <a:spcPts val="600"/>
                </a:spcBef>
                <a:buClr>
                  <a:srgbClr val="404040"/>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4pPr>
              <a:lvl5pPr marL="2057400" indent="-228600">
                <a:spcBef>
                  <a:spcPts val="600"/>
                </a:spcBef>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5pPr>
              <a:lvl6pPr marL="25146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6pPr>
              <a:lvl7pPr marL="29718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7pPr>
              <a:lvl8pPr marL="34290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8pPr>
              <a:lvl9pPr marL="38862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9pPr>
            </a:lstStyle>
            <a:p>
              <a:pPr eaLnBrk="1" hangingPunct="1">
                <a:spcBef>
                  <a:spcPct val="50000"/>
                </a:spcBef>
                <a:buClrTx/>
                <a:buSzTx/>
                <a:buFontTx/>
                <a:buNone/>
              </a:pPr>
              <a:r>
                <a:rPr lang="es-MX" altLang="es-CO" sz="1600" dirty="0">
                  <a:solidFill>
                    <a:srgbClr val="4D4D4F"/>
                  </a:solidFill>
                  <a:latin typeface="Arial Black" panose="020B0A04020102020204" pitchFamily="34" charset="0"/>
                </a:rPr>
                <a:t>Amplificada por</a:t>
              </a:r>
              <a:endParaRPr lang="es-ES" altLang="es-CO" sz="1600" dirty="0">
                <a:solidFill>
                  <a:srgbClr val="4D4D4F"/>
                </a:solidFill>
                <a:latin typeface="Arial Black" panose="020B0A04020102020204" pitchFamily="34" charset="0"/>
              </a:endParaRPr>
            </a:p>
          </p:txBody>
        </p:sp>
      </p:grpSp>
      <p:grpSp>
        <p:nvGrpSpPr>
          <p:cNvPr id="13" name="Group 35"/>
          <p:cNvGrpSpPr>
            <a:grpSpLocks/>
          </p:cNvGrpSpPr>
          <p:nvPr/>
        </p:nvGrpSpPr>
        <p:grpSpPr bwMode="auto">
          <a:xfrm>
            <a:off x="954630" y="3529105"/>
            <a:ext cx="7816851" cy="495304"/>
            <a:chOff x="623" y="2211"/>
            <a:chExt cx="4924" cy="312"/>
          </a:xfrm>
        </p:grpSpPr>
        <p:sp>
          <p:nvSpPr>
            <p:cNvPr id="14" name="Freeform 23"/>
            <p:cNvSpPr>
              <a:spLocks/>
            </p:cNvSpPr>
            <p:nvPr/>
          </p:nvSpPr>
          <p:spPr bwMode="auto">
            <a:xfrm>
              <a:off x="623" y="2436"/>
              <a:ext cx="3527" cy="87"/>
            </a:xfrm>
            <a:custGeom>
              <a:avLst/>
              <a:gdLst>
                <a:gd name="T0" fmla="*/ 0 w 3527"/>
                <a:gd name="T1" fmla="*/ 0 h 87"/>
                <a:gd name="T2" fmla="*/ 1 w 3527"/>
                <a:gd name="T3" fmla="*/ 84 h 87"/>
                <a:gd name="T4" fmla="*/ 3527 w 3527"/>
                <a:gd name="T5" fmla="*/ 87 h 87"/>
                <a:gd name="T6" fmla="*/ 0 60000 65536"/>
                <a:gd name="T7" fmla="*/ 0 60000 65536"/>
                <a:gd name="T8" fmla="*/ 0 60000 65536"/>
                <a:gd name="T9" fmla="*/ 0 w 3527"/>
                <a:gd name="T10" fmla="*/ 0 h 87"/>
                <a:gd name="T11" fmla="*/ 3527 w 3527"/>
                <a:gd name="T12" fmla="*/ 87 h 87"/>
              </a:gdLst>
              <a:ahLst/>
              <a:cxnLst>
                <a:cxn ang="T6">
                  <a:pos x="T0" y="T1"/>
                </a:cxn>
                <a:cxn ang="T7">
                  <a:pos x="T2" y="T3"/>
                </a:cxn>
                <a:cxn ang="T8">
                  <a:pos x="T4" y="T5"/>
                </a:cxn>
              </a:cxnLst>
              <a:rect l="T9" t="T10" r="T11" b="T12"/>
              <a:pathLst>
                <a:path w="3527" h="87">
                  <a:moveTo>
                    <a:pt x="0" y="0"/>
                  </a:moveTo>
                  <a:lnTo>
                    <a:pt x="1" y="84"/>
                  </a:lnTo>
                  <a:lnTo>
                    <a:pt x="3527" y="87"/>
                  </a:ln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CO" sz="1600">
                <a:solidFill>
                  <a:srgbClr val="4D4D4F"/>
                </a:solidFill>
              </a:endParaRPr>
            </a:p>
          </p:txBody>
        </p:sp>
        <p:sp>
          <p:nvSpPr>
            <p:cNvPr id="15" name="Text Box 30"/>
            <p:cNvSpPr txBox="1">
              <a:spLocks noChangeArrowheads="1"/>
            </p:cNvSpPr>
            <p:nvPr/>
          </p:nvSpPr>
          <p:spPr bwMode="auto">
            <a:xfrm>
              <a:off x="4150" y="2211"/>
              <a:ext cx="1397" cy="213"/>
            </a:xfrm>
            <a:prstGeom prst="rect">
              <a:avLst/>
            </a:prstGeom>
            <a:solidFill>
              <a:srgbClr val="000000"/>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ts val="2000"/>
                </a:spcBef>
                <a:buClr>
                  <a:srgbClr val="A6A6A6"/>
                </a:buClr>
                <a:buSzPct val="90000"/>
                <a:buFont typeface="Wingdings" panose="05000000000000000000" pitchFamily="2" charset="2"/>
                <a:buChar char=""/>
                <a:defRPr sz="2400">
                  <a:solidFill>
                    <a:srgbClr val="262626"/>
                  </a:solidFill>
                  <a:latin typeface="Calibri" panose="020F0502020204030204" pitchFamily="34" charset="0"/>
                  <a:ea typeface="MS PGothic" panose="020B0600070205080204" pitchFamily="34" charset="-128"/>
                </a:defRPr>
              </a:lvl1pPr>
              <a:lvl2pPr marL="742950" indent="-285750">
                <a:spcBef>
                  <a:spcPts val="600"/>
                </a:spcBef>
                <a:buClr>
                  <a:srgbClr val="404040"/>
                </a:buClr>
                <a:buSzPct val="90000"/>
                <a:buFont typeface="Wingdings" panose="05000000000000000000" pitchFamily="2" charset="2"/>
                <a:buChar char=""/>
                <a:defRPr sz="2200">
                  <a:solidFill>
                    <a:srgbClr val="262626"/>
                  </a:solidFill>
                  <a:latin typeface="Calibri" panose="020F0502020204030204" pitchFamily="34" charset="0"/>
                  <a:ea typeface="MS PGothic" panose="020B0600070205080204" pitchFamily="34" charset="-128"/>
                </a:defRPr>
              </a:lvl2pPr>
              <a:lvl3pPr marL="1143000" indent="-228600">
                <a:spcBef>
                  <a:spcPts val="600"/>
                </a:spcBef>
                <a:buClr>
                  <a:srgbClr val="A6A6A6"/>
                </a:buClr>
                <a:buSzPct val="90000"/>
                <a:buFont typeface="Wingdings" panose="05000000000000000000" pitchFamily="2" charset="2"/>
                <a:buChar char=""/>
                <a:defRPr sz="2000">
                  <a:solidFill>
                    <a:srgbClr val="262626"/>
                  </a:solidFill>
                  <a:latin typeface="Calibri" panose="020F0502020204030204" pitchFamily="34" charset="0"/>
                  <a:ea typeface="MS PGothic" panose="020B0600070205080204" pitchFamily="34" charset="-128"/>
                </a:defRPr>
              </a:lvl3pPr>
              <a:lvl4pPr marL="1600200" indent="-228600">
                <a:spcBef>
                  <a:spcPts val="600"/>
                </a:spcBef>
                <a:buClr>
                  <a:srgbClr val="404040"/>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4pPr>
              <a:lvl5pPr marL="2057400" indent="-228600">
                <a:spcBef>
                  <a:spcPts val="600"/>
                </a:spcBef>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5pPr>
              <a:lvl6pPr marL="25146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6pPr>
              <a:lvl7pPr marL="29718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7pPr>
              <a:lvl8pPr marL="34290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8pPr>
              <a:lvl9pPr marL="38862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9pPr>
            </a:lstStyle>
            <a:p>
              <a:pPr eaLnBrk="1" hangingPunct="1">
                <a:spcBef>
                  <a:spcPct val="50000"/>
                </a:spcBef>
                <a:buClrTx/>
                <a:buSzTx/>
                <a:buFontTx/>
                <a:buNone/>
              </a:pPr>
              <a:r>
                <a:rPr lang="es-MX" altLang="es-CO" sz="1600" dirty="0">
                  <a:solidFill>
                    <a:srgbClr val="4D4D4F"/>
                  </a:solidFill>
                  <a:latin typeface="Arial Black" panose="020B0A04020102020204" pitchFamily="34" charset="0"/>
                </a:rPr>
                <a:t>Emisión</a:t>
              </a:r>
              <a:endParaRPr lang="es-ES" altLang="es-CO" sz="1600" dirty="0">
                <a:solidFill>
                  <a:srgbClr val="4D4D4F"/>
                </a:solidFill>
                <a:latin typeface="Arial Black" panose="020B0A04020102020204" pitchFamily="34" charset="0"/>
              </a:endParaRPr>
            </a:p>
          </p:txBody>
        </p:sp>
      </p:grpSp>
      <p:grpSp>
        <p:nvGrpSpPr>
          <p:cNvPr id="16" name="Group 36"/>
          <p:cNvGrpSpPr>
            <a:grpSpLocks/>
          </p:cNvGrpSpPr>
          <p:nvPr/>
        </p:nvGrpSpPr>
        <p:grpSpPr bwMode="auto">
          <a:xfrm>
            <a:off x="942559" y="4510726"/>
            <a:ext cx="7816850" cy="620072"/>
            <a:chOff x="623" y="3113"/>
            <a:chExt cx="4924" cy="213"/>
          </a:xfrm>
        </p:grpSpPr>
        <p:sp>
          <p:nvSpPr>
            <p:cNvPr id="17" name="Freeform 24"/>
            <p:cNvSpPr>
              <a:spLocks/>
            </p:cNvSpPr>
            <p:nvPr/>
          </p:nvSpPr>
          <p:spPr bwMode="auto">
            <a:xfrm>
              <a:off x="623" y="3162"/>
              <a:ext cx="3527" cy="87"/>
            </a:xfrm>
            <a:custGeom>
              <a:avLst/>
              <a:gdLst>
                <a:gd name="T0" fmla="*/ 0 w 3527"/>
                <a:gd name="T1" fmla="*/ 0 h 87"/>
                <a:gd name="T2" fmla="*/ 1 w 3527"/>
                <a:gd name="T3" fmla="*/ 84 h 87"/>
                <a:gd name="T4" fmla="*/ 3527 w 3527"/>
                <a:gd name="T5" fmla="*/ 87 h 87"/>
                <a:gd name="T6" fmla="*/ 0 60000 65536"/>
                <a:gd name="T7" fmla="*/ 0 60000 65536"/>
                <a:gd name="T8" fmla="*/ 0 60000 65536"/>
                <a:gd name="T9" fmla="*/ 0 w 3527"/>
                <a:gd name="T10" fmla="*/ 0 h 87"/>
                <a:gd name="T11" fmla="*/ 3527 w 3527"/>
                <a:gd name="T12" fmla="*/ 87 h 87"/>
              </a:gdLst>
              <a:ahLst/>
              <a:cxnLst>
                <a:cxn ang="T6">
                  <a:pos x="T0" y="T1"/>
                </a:cxn>
                <a:cxn ang="T7">
                  <a:pos x="T2" y="T3"/>
                </a:cxn>
                <a:cxn ang="T8">
                  <a:pos x="T4" y="T5"/>
                </a:cxn>
              </a:cxnLst>
              <a:rect l="T9" t="T10" r="T11" b="T12"/>
              <a:pathLst>
                <a:path w="3527" h="87">
                  <a:moveTo>
                    <a:pt x="0" y="0"/>
                  </a:moveTo>
                  <a:lnTo>
                    <a:pt x="1" y="84"/>
                  </a:lnTo>
                  <a:lnTo>
                    <a:pt x="3527" y="87"/>
                  </a:ln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CO" sz="1600">
                <a:solidFill>
                  <a:srgbClr val="4D4D4F"/>
                </a:solidFill>
              </a:endParaRPr>
            </a:p>
          </p:txBody>
        </p:sp>
        <p:sp>
          <p:nvSpPr>
            <p:cNvPr id="18" name="Text Box 31"/>
            <p:cNvSpPr txBox="1">
              <a:spLocks noChangeArrowheads="1"/>
            </p:cNvSpPr>
            <p:nvPr/>
          </p:nvSpPr>
          <p:spPr bwMode="auto">
            <a:xfrm>
              <a:off x="4150" y="3113"/>
              <a:ext cx="1397" cy="213"/>
            </a:xfrm>
            <a:prstGeom prst="rect">
              <a:avLst/>
            </a:prstGeom>
            <a:solidFill>
              <a:srgbClr val="000000"/>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ts val="2000"/>
                </a:spcBef>
                <a:buClr>
                  <a:srgbClr val="A6A6A6"/>
                </a:buClr>
                <a:buSzPct val="90000"/>
                <a:buFont typeface="Wingdings" panose="05000000000000000000" pitchFamily="2" charset="2"/>
                <a:buChar char=""/>
                <a:defRPr sz="2400">
                  <a:solidFill>
                    <a:srgbClr val="262626"/>
                  </a:solidFill>
                  <a:latin typeface="Calibri" panose="020F0502020204030204" pitchFamily="34" charset="0"/>
                  <a:ea typeface="MS PGothic" panose="020B0600070205080204" pitchFamily="34" charset="-128"/>
                </a:defRPr>
              </a:lvl1pPr>
              <a:lvl2pPr marL="742950" indent="-285750">
                <a:spcBef>
                  <a:spcPts val="600"/>
                </a:spcBef>
                <a:buClr>
                  <a:srgbClr val="404040"/>
                </a:buClr>
                <a:buSzPct val="90000"/>
                <a:buFont typeface="Wingdings" panose="05000000000000000000" pitchFamily="2" charset="2"/>
                <a:buChar char=""/>
                <a:defRPr sz="2200">
                  <a:solidFill>
                    <a:srgbClr val="262626"/>
                  </a:solidFill>
                  <a:latin typeface="Calibri" panose="020F0502020204030204" pitchFamily="34" charset="0"/>
                  <a:ea typeface="MS PGothic" panose="020B0600070205080204" pitchFamily="34" charset="-128"/>
                </a:defRPr>
              </a:lvl2pPr>
              <a:lvl3pPr marL="1143000" indent="-228600">
                <a:spcBef>
                  <a:spcPts val="600"/>
                </a:spcBef>
                <a:buClr>
                  <a:srgbClr val="A6A6A6"/>
                </a:buClr>
                <a:buSzPct val="90000"/>
                <a:buFont typeface="Wingdings" panose="05000000000000000000" pitchFamily="2" charset="2"/>
                <a:buChar char=""/>
                <a:defRPr sz="2000">
                  <a:solidFill>
                    <a:srgbClr val="262626"/>
                  </a:solidFill>
                  <a:latin typeface="Calibri" panose="020F0502020204030204" pitchFamily="34" charset="0"/>
                  <a:ea typeface="MS PGothic" panose="020B0600070205080204" pitchFamily="34" charset="-128"/>
                </a:defRPr>
              </a:lvl3pPr>
              <a:lvl4pPr marL="1600200" indent="-228600">
                <a:spcBef>
                  <a:spcPts val="600"/>
                </a:spcBef>
                <a:buClr>
                  <a:srgbClr val="404040"/>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4pPr>
              <a:lvl5pPr marL="2057400" indent="-228600">
                <a:spcBef>
                  <a:spcPts val="600"/>
                </a:spcBef>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5pPr>
              <a:lvl6pPr marL="25146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6pPr>
              <a:lvl7pPr marL="29718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7pPr>
              <a:lvl8pPr marL="34290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8pPr>
              <a:lvl9pPr marL="38862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9pPr>
            </a:lstStyle>
            <a:p>
              <a:pPr eaLnBrk="1" hangingPunct="1">
                <a:spcBef>
                  <a:spcPct val="50000"/>
                </a:spcBef>
                <a:buClrTx/>
                <a:buSzTx/>
                <a:buFontTx/>
                <a:buNone/>
              </a:pPr>
              <a:r>
                <a:rPr lang="es-MX" altLang="es-CO" sz="1600" dirty="0">
                  <a:solidFill>
                    <a:srgbClr val="4D4D4F"/>
                  </a:solidFill>
                  <a:latin typeface="Arial Black" panose="020B0A04020102020204" pitchFamily="34" charset="0"/>
                </a:rPr>
                <a:t>Estimulada de</a:t>
              </a:r>
              <a:endParaRPr lang="es-ES" altLang="es-CO" sz="1600" dirty="0">
                <a:solidFill>
                  <a:srgbClr val="4D4D4F"/>
                </a:solidFill>
                <a:latin typeface="Arial Black" panose="020B0A04020102020204" pitchFamily="34" charset="0"/>
              </a:endParaRPr>
            </a:p>
          </p:txBody>
        </p:sp>
      </p:grpSp>
      <p:grpSp>
        <p:nvGrpSpPr>
          <p:cNvPr id="19" name="Group 37"/>
          <p:cNvGrpSpPr>
            <a:grpSpLocks/>
          </p:cNvGrpSpPr>
          <p:nvPr/>
        </p:nvGrpSpPr>
        <p:grpSpPr bwMode="auto">
          <a:xfrm>
            <a:off x="954630" y="5424223"/>
            <a:ext cx="7834313" cy="461966"/>
            <a:chOff x="612" y="3634"/>
            <a:chExt cx="4935" cy="291"/>
          </a:xfrm>
        </p:grpSpPr>
        <p:sp>
          <p:nvSpPr>
            <p:cNvPr id="20" name="Freeform 25"/>
            <p:cNvSpPr>
              <a:spLocks/>
            </p:cNvSpPr>
            <p:nvPr/>
          </p:nvSpPr>
          <p:spPr bwMode="auto">
            <a:xfrm>
              <a:off x="612" y="3838"/>
              <a:ext cx="3527" cy="87"/>
            </a:xfrm>
            <a:custGeom>
              <a:avLst/>
              <a:gdLst>
                <a:gd name="T0" fmla="*/ 0 w 3527"/>
                <a:gd name="T1" fmla="*/ 0 h 87"/>
                <a:gd name="T2" fmla="*/ 1 w 3527"/>
                <a:gd name="T3" fmla="*/ 84 h 87"/>
                <a:gd name="T4" fmla="*/ 3527 w 3527"/>
                <a:gd name="T5" fmla="*/ 87 h 87"/>
                <a:gd name="T6" fmla="*/ 0 60000 65536"/>
                <a:gd name="T7" fmla="*/ 0 60000 65536"/>
                <a:gd name="T8" fmla="*/ 0 60000 65536"/>
                <a:gd name="T9" fmla="*/ 0 w 3527"/>
                <a:gd name="T10" fmla="*/ 0 h 87"/>
                <a:gd name="T11" fmla="*/ 3527 w 3527"/>
                <a:gd name="T12" fmla="*/ 87 h 87"/>
              </a:gdLst>
              <a:ahLst/>
              <a:cxnLst>
                <a:cxn ang="T6">
                  <a:pos x="T0" y="T1"/>
                </a:cxn>
                <a:cxn ang="T7">
                  <a:pos x="T2" y="T3"/>
                </a:cxn>
                <a:cxn ang="T8">
                  <a:pos x="T4" y="T5"/>
                </a:cxn>
              </a:cxnLst>
              <a:rect l="T9" t="T10" r="T11" b="T12"/>
              <a:pathLst>
                <a:path w="3527" h="87">
                  <a:moveTo>
                    <a:pt x="0" y="0"/>
                  </a:moveTo>
                  <a:lnTo>
                    <a:pt x="1" y="84"/>
                  </a:lnTo>
                  <a:lnTo>
                    <a:pt x="3527" y="87"/>
                  </a:ln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CO" sz="1600">
                <a:solidFill>
                  <a:srgbClr val="4D4D4F"/>
                </a:solidFill>
              </a:endParaRPr>
            </a:p>
          </p:txBody>
        </p:sp>
        <p:sp>
          <p:nvSpPr>
            <p:cNvPr id="21" name="Text Box 32"/>
            <p:cNvSpPr txBox="1">
              <a:spLocks noChangeArrowheads="1"/>
            </p:cNvSpPr>
            <p:nvPr/>
          </p:nvSpPr>
          <p:spPr bwMode="auto">
            <a:xfrm>
              <a:off x="4150" y="3634"/>
              <a:ext cx="1397" cy="213"/>
            </a:xfrm>
            <a:prstGeom prst="rect">
              <a:avLst/>
            </a:prstGeom>
            <a:solidFill>
              <a:srgbClr val="000000"/>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ts val="2000"/>
                </a:spcBef>
                <a:buClr>
                  <a:srgbClr val="A6A6A6"/>
                </a:buClr>
                <a:buSzPct val="90000"/>
                <a:buFont typeface="Wingdings" panose="05000000000000000000" pitchFamily="2" charset="2"/>
                <a:buChar char=""/>
                <a:defRPr sz="2400">
                  <a:solidFill>
                    <a:srgbClr val="262626"/>
                  </a:solidFill>
                  <a:latin typeface="Calibri" panose="020F0502020204030204" pitchFamily="34" charset="0"/>
                  <a:ea typeface="MS PGothic" panose="020B0600070205080204" pitchFamily="34" charset="-128"/>
                </a:defRPr>
              </a:lvl1pPr>
              <a:lvl2pPr marL="742950" indent="-285750">
                <a:spcBef>
                  <a:spcPts val="600"/>
                </a:spcBef>
                <a:buClr>
                  <a:srgbClr val="404040"/>
                </a:buClr>
                <a:buSzPct val="90000"/>
                <a:buFont typeface="Wingdings" panose="05000000000000000000" pitchFamily="2" charset="2"/>
                <a:buChar char=""/>
                <a:defRPr sz="2200">
                  <a:solidFill>
                    <a:srgbClr val="262626"/>
                  </a:solidFill>
                  <a:latin typeface="Calibri" panose="020F0502020204030204" pitchFamily="34" charset="0"/>
                  <a:ea typeface="MS PGothic" panose="020B0600070205080204" pitchFamily="34" charset="-128"/>
                </a:defRPr>
              </a:lvl2pPr>
              <a:lvl3pPr marL="1143000" indent="-228600">
                <a:spcBef>
                  <a:spcPts val="600"/>
                </a:spcBef>
                <a:buClr>
                  <a:srgbClr val="A6A6A6"/>
                </a:buClr>
                <a:buSzPct val="90000"/>
                <a:buFont typeface="Wingdings" panose="05000000000000000000" pitchFamily="2" charset="2"/>
                <a:buChar char=""/>
                <a:defRPr sz="2000">
                  <a:solidFill>
                    <a:srgbClr val="262626"/>
                  </a:solidFill>
                  <a:latin typeface="Calibri" panose="020F0502020204030204" pitchFamily="34" charset="0"/>
                  <a:ea typeface="MS PGothic" panose="020B0600070205080204" pitchFamily="34" charset="-128"/>
                </a:defRPr>
              </a:lvl3pPr>
              <a:lvl4pPr marL="1600200" indent="-228600">
                <a:spcBef>
                  <a:spcPts val="600"/>
                </a:spcBef>
                <a:buClr>
                  <a:srgbClr val="404040"/>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4pPr>
              <a:lvl5pPr marL="2057400" indent="-228600">
                <a:spcBef>
                  <a:spcPts val="600"/>
                </a:spcBef>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5pPr>
              <a:lvl6pPr marL="25146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6pPr>
              <a:lvl7pPr marL="29718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7pPr>
              <a:lvl8pPr marL="34290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8pPr>
              <a:lvl9pPr marL="38862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9pPr>
            </a:lstStyle>
            <a:p>
              <a:pPr eaLnBrk="1" hangingPunct="1">
                <a:spcBef>
                  <a:spcPct val="50000"/>
                </a:spcBef>
                <a:buClrTx/>
                <a:buSzTx/>
                <a:buFontTx/>
                <a:buNone/>
              </a:pPr>
              <a:r>
                <a:rPr lang="es-MX" altLang="es-CO" sz="1600" dirty="0">
                  <a:solidFill>
                    <a:srgbClr val="4D4D4F"/>
                  </a:solidFill>
                  <a:latin typeface="Arial Black" panose="020B0A04020102020204" pitchFamily="34" charset="0"/>
                </a:rPr>
                <a:t>Radiación</a:t>
              </a:r>
              <a:endParaRPr lang="es-ES" altLang="es-CO" sz="1600" dirty="0">
                <a:solidFill>
                  <a:srgbClr val="4D4D4F"/>
                </a:solidFill>
                <a:latin typeface="Arial Black" panose="020B0A04020102020204" pitchFamily="34" charset="0"/>
              </a:endParaRPr>
            </a:p>
          </p:txBody>
        </p:sp>
      </p:grpSp>
      <p:sp>
        <p:nvSpPr>
          <p:cNvPr id="22" name="CuadroTexto 21"/>
          <p:cNvSpPr txBox="1"/>
          <p:nvPr/>
        </p:nvSpPr>
        <p:spPr>
          <a:xfrm>
            <a:off x="498349" y="1432214"/>
            <a:ext cx="274320" cy="4524315"/>
          </a:xfrm>
          <a:prstGeom prst="rect">
            <a:avLst/>
          </a:prstGeom>
          <a:noFill/>
        </p:spPr>
        <p:txBody>
          <a:bodyPr wrap="square" rtlCol="0">
            <a:spAutoFit/>
          </a:bodyPr>
          <a:lstStyle/>
          <a:p>
            <a:r>
              <a:rPr lang="es-CO" sz="3200" dirty="0" smtClean="0">
                <a:solidFill>
                  <a:srgbClr val="FF0000"/>
                </a:solidFill>
              </a:rPr>
              <a:t>L A S E R</a:t>
            </a:r>
            <a:endParaRPr lang="es-CO" sz="3200" dirty="0">
              <a:solidFill>
                <a:srgbClr val="FF0000"/>
              </a:solidFill>
            </a:endParaRPr>
          </a:p>
        </p:txBody>
      </p:sp>
      <p:sp>
        <p:nvSpPr>
          <p:cNvPr id="23" name="CuadroTexto 22"/>
          <p:cNvSpPr txBox="1"/>
          <p:nvPr/>
        </p:nvSpPr>
        <p:spPr>
          <a:xfrm>
            <a:off x="1105760" y="1342065"/>
            <a:ext cx="3505200" cy="769441"/>
          </a:xfrm>
          <a:prstGeom prst="rect">
            <a:avLst/>
          </a:prstGeom>
          <a:noFill/>
        </p:spPr>
        <p:txBody>
          <a:bodyPr wrap="square" rtlCol="0">
            <a:spAutoFit/>
          </a:bodyPr>
          <a:lstStyle/>
          <a:p>
            <a:r>
              <a:rPr lang="es-CO" sz="4400" dirty="0" smtClean="0">
                <a:solidFill>
                  <a:srgbClr val="4D4D4F"/>
                </a:solidFill>
              </a:rPr>
              <a:t>i g h t</a:t>
            </a:r>
            <a:endParaRPr lang="es-CO" sz="3600" dirty="0">
              <a:solidFill>
                <a:srgbClr val="4D4D4F"/>
              </a:solidFill>
            </a:endParaRPr>
          </a:p>
        </p:txBody>
      </p:sp>
      <p:sp>
        <p:nvSpPr>
          <p:cNvPr id="24" name="CuadroTexto 23"/>
          <p:cNvSpPr txBox="1"/>
          <p:nvPr/>
        </p:nvSpPr>
        <p:spPr>
          <a:xfrm>
            <a:off x="1105760" y="2275794"/>
            <a:ext cx="5288280" cy="769441"/>
          </a:xfrm>
          <a:prstGeom prst="rect">
            <a:avLst/>
          </a:prstGeom>
          <a:noFill/>
        </p:spPr>
        <p:txBody>
          <a:bodyPr wrap="square" rtlCol="0">
            <a:spAutoFit/>
          </a:bodyPr>
          <a:lstStyle/>
          <a:p>
            <a:r>
              <a:rPr lang="es-CO" sz="4400" dirty="0" smtClean="0">
                <a:solidFill>
                  <a:srgbClr val="4D4D4F"/>
                </a:solidFill>
              </a:rPr>
              <a:t>m p l i f i c a t i o n</a:t>
            </a:r>
            <a:endParaRPr lang="es-CO" sz="3600" dirty="0">
              <a:solidFill>
                <a:srgbClr val="4D4D4F"/>
              </a:solidFill>
            </a:endParaRPr>
          </a:p>
        </p:txBody>
      </p:sp>
      <p:sp>
        <p:nvSpPr>
          <p:cNvPr id="25" name="CuadroTexto 24"/>
          <p:cNvSpPr txBox="1"/>
          <p:nvPr/>
        </p:nvSpPr>
        <p:spPr>
          <a:xfrm>
            <a:off x="1105760" y="3247511"/>
            <a:ext cx="5288280" cy="769441"/>
          </a:xfrm>
          <a:prstGeom prst="rect">
            <a:avLst/>
          </a:prstGeom>
          <a:noFill/>
        </p:spPr>
        <p:txBody>
          <a:bodyPr wrap="square" rtlCol="0">
            <a:spAutoFit/>
          </a:bodyPr>
          <a:lstStyle/>
          <a:p>
            <a:r>
              <a:rPr lang="es-CO" sz="4400" dirty="0" smtClean="0">
                <a:solidFill>
                  <a:srgbClr val="4D4D4F"/>
                </a:solidFill>
              </a:rPr>
              <a:t>t i m u l a t e d</a:t>
            </a:r>
            <a:endParaRPr lang="es-CO" sz="3600" dirty="0">
              <a:solidFill>
                <a:srgbClr val="4D4D4F"/>
              </a:solidFill>
            </a:endParaRPr>
          </a:p>
        </p:txBody>
      </p:sp>
      <p:sp>
        <p:nvSpPr>
          <p:cNvPr id="26" name="CuadroTexto 25"/>
          <p:cNvSpPr txBox="1"/>
          <p:nvPr/>
        </p:nvSpPr>
        <p:spPr>
          <a:xfrm>
            <a:off x="1127509" y="4203653"/>
            <a:ext cx="5288280" cy="769441"/>
          </a:xfrm>
          <a:prstGeom prst="rect">
            <a:avLst/>
          </a:prstGeom>
          <a:noFill/>
        </p:spPr>
        <p:txBody>
          <a:bodyPr wrap="square" rtlCol="0">
            <a:spAutoFit/>
          </a:bodyPr>
          <a:lstStyle/>
          <a:p>
            <a:r>
              <a:rPr lang="es-CO" sz="4400" dirty="0" smtClean="0">
                <a:solidFill>
                  <a:srgbClr val="4D4D4F"/>
                </a:solidFill>
              </a:rPr>
              <a:t>m i s s i o n</a:t>
            </a:r>
            <a:endParaRPr lang="es-CO" sz="3600" dirty="0">
              <a:solidFill>
                <a:srgbClr val="4D4D4F"/>
              </a:solidFill>
            </a:endParaRPr>
          </a:p>
        </p:txBody>
      </p:sp>
      <p:sp>
        <p:nvSpPr>
          <p:cNvPr id="27" name="CuadroTexto 26"/>
          <p:cNvSpPr txBox="1"/>
          <p:nvPr/>
        </p:nvSpPr>
        <p:spPr>
          <a:xfrm>
            <a:off x="1127509" y="5202369"/>
            <a:ext cx="5288280" cy="769441"/>
          </a:xfrm>
          <a:prstGeom prst="rect">
            <a:avLst/>
          </a:prstGeom>
          <a:noFill/>
        </p:spPr>
        <p:txBody>
          <a:bodyPr wrap="square" rtlCol="0">
            <a:spAutoFit/>
          </a:bodyPr>
          <a:lstStyle/>
          <a:p>
            <a:r>
              <a:rPr lang="es-CO" sz="4400" dirty="0" smtClean="0">
                <a:solidFill>
                  <a:srgbClr val="4D4D4F"/>
                </a:solidFill>
              </a:rPr>
              <a:t>a d i a t o n</a:t>
            </a:r>
            <a:endParaRPr lang="es-CO" sz="3600" dirty="0">
              <a:solidFill>
                <a:srgbClr val="4D4D4F"/>
              </a:solidFill>
            </a:endParaRPr>
          </a:p>
        </p:txBody>
      </p:sp>
      <p:sp>
        <p:nvSpPr>
          <p:cNvPr id="28" name="Google Shape;120;p19"/>
          <p:cNvSpPr txBox="1">
            <a:spLocks noGrp="1"/>
          </p:cNvSpPr>
          <p:nvPr>
            <p:ph type="title"/>
          </p:nvPr>
        </p:nvSpPr>
        <p:spPr>
          <a:xfrm>
            <a:off x="1238260" y="135507"/>
            <a:ext cx="6923607" cy="694226"/>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s-ES_tradnl" dirty="0" smtClean="0"/>
              <a:t>MARCO TEORICO</a:t>
            </a:r>
            <a:endParaRPr dirty="0"/>
          </a:p>
        </p:txBody>
      </p:sp>
      <p:sp>
        <p:nvSpPr>
          <p:cNvPr id="29" name="Rectángulo 28"/>
          <p:cNvSpPr/>
          <p:nvPr/>
        </p:nvSpPr>
        <p:spPr>
          <a:xfrm>
            <a:off x="3960032" y="6457890"/>
            <a:ext cx="5016877" cy="400110"/>
          </a:xfrm>
          <a:prstGeom prst="rect">
            <a:avLst/>
          </a:prstGeom>
        </p:spPr>
        <p:txBody>
          <a:bodyPr wrap="square">
            <a:spAutoFit/>
          </a:bodyPr>
          <a:lstStyle/>
          <a:p>
            <a:r>
              <a:rPr lang="es-ES" sz="1200" baseline="30000" dirty="0" err="1"/>
              <a:t>Photobiomodulation</a:t>
            </a:r>
            <a:r>
              <a:rPr lang="es-ES" sz="1200" baseline="30000" dirty="0"/>
              <a:t> in </a:t>
            </a:r>
            <a:r>
              <a:rPr lang="es-ES" sz="1200" baseline="30000" dirty="0" err="1" smtClean="0"/>
              <a:t>Dentistry</a:t>
            </a:r>
            <a:r>
              <a:rPr lang="es-ES" sz="1200" baseline="30000" dirty="0" smtClean="0"/>
              <a:t>.</a:t>
            </a:r>
            <a:r>
              <a:rPr lang="es-ES" sz="1200" dirty="0" smtClean="0"/>
              <a:t> </a:t>
            </a:r>
            <a:r>
              <a:rPr lang="es-ES" sz="1200" baseline="30000" dirty="0" smtClean="0"/>
              <a:t>JAN </a:t>
            </a:r>
            <a:r>
              <a:rPr lang="es-ES" sz="1200" baseline="30000" dirty="0"/>
              <a:t>TUNÉR, PER HUGO BECK-KRISTENSEN, GERALD ROSS, AND ALANA ROSS</a:t>
            </a:r>
            <a:endParaRPr lang="es-ES" sz="1200" dirty="0"/>
          </a:p>
        </p:txBody>
      </p:sp>
    </p:spTree>
    <p:extLst>
      <p:ext uri="{BB962C8B-B14F-4D97-AF65-F5344CB8AC3E}">
        <p14:creationId xmlns:p14="http://schemas.microsoft.com/office/powerpoint/2010/main" val="485042949"/>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ppt_x</p:attrName>
                                        </p:attrNameLst>
                                      </p:cBhvr>
                                      <p:tavLst>
                                        <p:tav tm="0">
                                          <p:val>
                                            <p:strVal val="#ppt_x-.2"/>
                                          </p:val>
                                        </p:tav>
                                        <p:tav tm="100000">
                                          <p:val>
                                            <p:strVal val="#ppt_x"/>
                                          </p:val>
                                        </p:tav>
                                      </p:tavLst>
                                    </p:anim>
                                    <p:anim calcmode="lin" valueType="num">
                                      <p:cBhvr>
                                        <p:cTn id="8" dur="2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2000"/>
                                        <p:tgtEl>
                                          <p:spTgt spid="7"/>
                                        </p:tgtEl>
                                      </p:cBhvr>
                                    </p:animEffect>
                                  </p:childTnLst>
                                </p:cTn>
                              </p:par>
                            </p:childTnLst>
                          </p:cTn>
                        </p:par>
                        <p:par>
                          <p:cTn id="10" fill="hold">
                            <p:stCondLst>
                              <p:cond delay="2000"/>
                            </p:stCondLst>
                            <p:childTnLst>
                              <p:par>
                                <p:cTn id="11" presetID="29"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2000" fill="hold"/>
                                        <p:tgtEl>
                                          <p:spTgt spid="10"/>
                                        </p:tgtEl>
                                        <p:attrNameLst>
                                          <p:attrName>ppt_x</p:attrName>
                                        </p:attrNameLst>
                                      </p:cBhvr>
                                      <p:tavLst>
                                        <p:tav tm="0">
                                          <p:val>
                                            <p:strVal val="#ppt_x-.2"/>
                                          </p:val>
                                        </p:tav>
                                        <p:tav tm="100000">
                                          <p:val>
                                            <p:strVal val="#ppt_x"/>
                                          </p:val>
                                        </p:tav>
                                      </p:tavLst>
                                    </p:anim>
                                    <p:anim calcmode="lin" valueType="num">
                                      <p:cBhvr>
                                        <p:cTn id="14" dur="2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5" dur="2000"/>
                                        <p:tgtEl>
                                          <p:spTgt spid="10"/>
                                        </p:tgtEl>
                                      </p:cBhvr>
                                    </p:animEffect>
                                  </p:childTnLst>
                                </p:cTn>
                              </p:par>
                            </p:childTnLst>
                          </p:cTn>
                        </p:par>
                        <p:par>
                          <p:cTn id="16" fill="hold">
                            <p:stCondLst>
                              <p:cond delay="4000"/>
                            </p:stCondLst>
                            <p:childTnLst>
                              <p:par>
                                <p:cTn id="17" presetID="29"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2000" fill="hold"/>
                                        <p:tgtEl>
                                          <p:spTgt spid="13"/>
                                        </p:tgtEl>
                                        <p:attrNameLst>
                                          <p:attrName>ppt_x</p:attrName>
                                        </p:attrNameLst>
                                      </p:cBhvr>
                                      <p:tavLst>
                                        <p:tav tm="0">
                                          <p:val>
                                            <p:strVal val="#ppt_x-.2"/>
                                          </p:val>
                                        </p:tav>
                                        <p:tav tm="100000">
                                          <p:val>
                                            <p:strVal val="#ppt_x"/>
                                          </p:val>
                                        </p:tav>
                                      </p:tavLst>
                                    </p:anim>
                                    <p:anim calcmode="lin" valueType="num">
                                      <p:cBhvr>
                                        <p:cTn id="20" dur="2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1" dur="2000"/>
                                        <p:tgtEl>
                                          <p:spTgt spid="13"/>
                                        </p:tgtEl>
                                      </p:cBhvr>
                                    </p:animEffect>
                                  </p:childTnLst>
                                </p:cTn>
                              </p:par>
                            </p:childTnLst>
                          </p:cTn>
                        </p:par>
                        <p:par>
                          <p:cTn id="22" fill="hold">
                            <p:stCondLst>
                              <p:cond delay="6000"/>
                            </p:stCondLst>
                            <p:childTnLst>
                              <p:par>
                                <p:cTn id="23" presetID="29"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2000" fill="hold"/>
                                        <p:tgtEl>
                                          <p:spTgt spid="16"/>
                                        </p:tgtEl>
                                        <p:attrNameLst>
                                          <p:attrName>ppt_x</p:attrName>
                                        </p:attrNameLst>
                                      </p:cBhvr>
                                      <p:tavLst>
                                        <p:tav tm="0">
                                          <p:val>
                                            <p:strVal val="#ppt_x-.2"/>
                                          </p:val>
                                        </p:tav>
                                        <p:tav tm="100000">
                                          <p:val>
                                            <p:strVal val="#ppt_x"/>
                                          </p:val>
                                        </p:tav>
                                      </p:tavLst>
                                    </p:anim>
                                    <p:anim calcmode="lin" valueType="num">
                                      <p:cBhvr>
                                        <p:cTn id="26" dur="2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7" dur="2000"/>
                                        <p:tgtEl>
                                          <p:spTgt spid="16"/>
                                        </p:tgtEl>
                                      </p:cBhvr>
                                    </p:animEffect>
                                  </p:childTnLst>
                                </p:cTn>
                              </p:par>
                            </p:childTnLst>
                          </p:cTn>
                        </p:par>
                        <p:par>
                          <p:cTn id="28" fill="hold">
                            <p:stCondLst>
                              <p:cond delay="8000"/>
                            </p:stCondLst>
                            <p:childTnLst>
                              <p:par>
                                <p:cTn id="29" presetID="29"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2000" fill="hold"/>
                                        <p:tgtEl>
                                          <p:spTgt spid="19"/>
                                        </p:tgtEl>
                                        <p:attrNameLst>
                                          <p:attrName>ppt_x</p:attrName>
                                        </p:attrNameLst>
                                      </p:cBhvr>
                                      <p:tavLst>
                                        <p:tav tm="0">
                                          <p:val>
                                            <p:strVal val="#ppt_x-.2"/>
                                          </p:val>
                                        </p:tav>
                                        <p:tav tm="100000">
                                          <p:val>
                                            <p:strVal val="#ppt_x"/>
                                          </p:val>
                                        </p:tav>
                                      </p:tavLst>
                                    </p:anim>
                                    <p:anim calcmode="lin" valueType="num">
                                      <p:cBhvr>
                                        <p:cTn id="32" dur="2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tr-TR" smtClean="0"/>
              <a:t>6</a:t>
            </a:fld>
            <a:endParaRPr lang="tr-TR"/>
          </a:p>
        </p:txBody>
      </p:sp>
      <p:sp>
        <p:nvSpPr>
          <p:cNvPr id="5" name="CuadroTexto 3"/>
          <p:cNvSpPr txBox="1">
            <a:spLocks noChangeArrowheads="1"/>
          </p:cNvSpPr>
          <p:nvPr/>
        </p:nvSpPr>
        <p:spPr bwMode="auto">
          <a:xfrm>
            <a:off x="514820" y="274872"/>
            <a:ext cx="8030649" cy="707886"/>
          </a:xfrm>
          <a:prstGeom prst="rect">
            <a:avLst/>
          </a:prstGeom>
          <a:noFill/>
          <a:ln>
            <a:noFill/>
          </a:ln>
          <a:effectLst>
            <a:outerShdw blurRad="50800" dist="38100" dir="2700000" algn="tl" rotWithShape="0">
              <a:srgbClr val="0784BE">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eaLnBrk="1" hangingPunct="1">
              <a:defRPr/>
            </a:pPr>
            <a:r>
              <a:rPr lang="es-CO" sz="4000" b="1" dirty="0" smtClean="0">
                <a:solidFill>
                  <a:srgbClr val="181717"/>
                </a:solidFill>
                <a:latin typeface="Verdana" charset="0"/>
                <a:cs typeface="Verdana" charset="0"/>
              </a:rPr>
              <a:t> Concepto de Láser</a:t>
            </a:r>
          </a:p>
        </p:txBody>
      </p:sp>
      <p:graphicFrame>
        <p:nvGraphicFramePr>
          <p:cNvPr id="7" name="Diagrama 6"/>
          <p:cNvGraphicFramePr/>
          <p:nvPr>
            <p:extLst>
              <p:ext uri="{D42A27DB-BD31-4B8C-83A1-F6EECF244321}">
                <p14:modId xmlns:p14="http://schemas.microsoft.com/office/powerpoint/2010/main" val="3716975627"/>
              </p:ext>
            </p:extLst>
          </p:nvPr>
        </p:nvGraphicFramePr>
        <p:xfrm>
          <a:off x="329231" y="1160313"/>
          <a:ext cx="8560007" cy="49705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7"/>
          <p:cNvSpPr/>
          <p:nvPr/>
        </p:nvSpPr>
        <p:spPr>
          <a:xfrm>
            <a:off x="3960032" y="6457890"/>
            <a:ext cx="5016877" cy="400110"/>
          </a:xfrm>
          <a:prstGeom prst="rect">
            <a:avLst/>
          </a:prstGeom>
        </p:spPr>
        <p:txBody>
          <a:bodyPr wrap="square">
            <a:spAutoFit/>
          </a:bodyPr>
          <a:lstStyle/>
          <a:p>
            <a:r>
              <a:rPr lang="es-ES" sz="1200" baseline="30000" dirty="0" err="1"/>
              <a:t>Photobiomodulation</a:t>
            </a:r>
            <a:r>
              <a:rPr lang="es-ES" sz="1200" baseline="30000" dirty="0"/>
              <a:t> in </a:t>
            </a:r>
            <a:r>
              <a:rPr lang="es-ES" sz="1200" baseline="30000" dirty="0" err="1" smtClean="0"/>
              <a:t>Dentistry</a:t>
            </a:r>
            <a:r>
              <a:rPr lang="es-ES" sz="1200" baseline="30000" dirty="0" smtClean="0"/>
              <a:t>.</a:t>
            </a:r>
            <a:r>
              <a:rPr lang="es-ES" sz="1200" dirty="0" smtClean="0"/>
              <a:t> </a:t>
            </a:r>
            <a:r>
              <a:rPr lang="es-ES" sz="1200" baseline="30000" dirty="0" smtClean="0"/>
              <a:t>JAN </a:t>
            </a:r>
            <a:r>
              <a:rPr lang="es-ES" sz="1200" baseline="30000" dirty="0"/>
              <a:t>TUNÉR, PER HUGO BECK-KRISTENSEN, GERALD ROSS, AND ALANA ROSS</a:t>
            </a:r>
            <a:endParaRPr lang="es-ES" sz="1200" dirty="0"/>
          </a:p>
        </p:txBody>
      </p:sp>
    </p:spTree>
    <p:extLst>
      <p:ext uri="{BB962C8B-B14F-4D97-AF65-F5344CB8AC3E}">
        <p14:creationId xmlns:p14="http://schemas.microsoft.com/office/powerpoint/2010/main" val="747557712"/>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idx="12"/>
          </p:nvPr>
        </p:nvSpPr>
        <p:spPr>
          <a:xfrm>
            <a:off x="6043391" y="5948073"/>
            <a:ext cx="963947" cy="277535"/>
          </a:xfrm>
        </p:spPr>
        <p:txBody>
          <a:bodyPr/>
          <a:lstStyle/>
          <a:p>
            <a:pPr marL="0" lvl="0" indent="0" algn="ctr" rtl="0">
              <a:spcBef>
                <a:spcPts val="0"/>
              </a:spcBef>
              <a:spcAft>
                <a:spcPts val="0"/>
              </a:spcAft>
              <a:buNone/>
            </a:pPr>
            <a:fld id="{00000000-1234-1234-1234-123412341234}" type="slidenum">
              <a:rPr lang="tr-TR" smtClean="0"/>
              <a:t>7</a:t>
            </a:fld>
            <a:endParaRPr lang="tr-TR"/>
          </a:p>
        </p:txBody>
      </p:sp>
      <p:sp>
        <p:nvSpPr>
          <p:cNvPr id="4" name="Título 1"/>
          <p:cNvSpPr>
            <a:spLocks noGrp="1"/>
          </p:cNvSpPr>
          <p:nvPr>
            <p:ph type="title"/>
          </p:nvPr>
        </p:nvSpPr>
        <p:spPr>
          <a:xfrm>
            <a:off x="1703310" y="21560"/>
            <a:ext cx="5704829" cy="558598"/>
          </a:xfrm>
        </p:spPr>
        <p:txBody>
          <a:bodyPr/>
          <a:lstStyle/>
          <a:p>
            <a:r>
              <a:rPr lang="es-CO" dirty="0"/>
              <a:t>Espectro Electromagnético</a:t>
            </a:r>
          </a:p>
        </p:txBody>
      </p:sp>
      <p:sp>
        <p:nvSpPr>
          <p:cNvPr id="5" name="Rectángulo 4"/>
          <p:cNvSpPr/>
          <p:nvPr/>
        </p:nvSpPr>
        <p:spPr>
          <a:xfrm>
            <a:off x="0" y="4228004"/>
            <a:ext cx="5408796" cy="1815882"/>
          </a:xfrm>
          <a:prstGeom prst="rect">
            <a:avLst/>
          </a:prstGeom>
        </p:spPr>
        <p:txBody>
          <a:bodyPr wrap="square">
            <a:spAutoFit/>
          </a:bodyPr>
          <a:lstStyle/>
          <a:p>
            <a:pPr algn="ctr" eaLnBrk="1" hangingPunct="1">
              <a:defRPr/>
            </a:pPr>
            <a:r>
              <a:rPr lang="es-ES" altLang="es-CO" b="1" dirty="0" smtClean="0">
                <a:solidFill>
                  <a:srgbClr val="181717"/>
                </a:solidFill>
                <a:latin typeface="Verdana" panose="020B0604030504040204" pitchFamily="34" charset="0"/>
              </a:rPr>
              <a:t>Las radiaciones electromagnéticas </a:t>
            </a:r>
            <a:r>
              <a:rPr lang="es-ES" altLang="es-CO" dirty="0" smtClean="0">
                <a:solidFill>
                  <a:srgbClr val="181717"/>
                </a:solidFill>
                <a:latin typeface="Verdana" panose="020B0604030504040204" pitchFamily="34" charset="0"/>
              </a:rPr>
              <a:t>pueden ser provocadas o naturales, como sucede con los rayos cósmicos, rayos gama, rayos X, rayo Láser, ultravioleta, luz visible, infrarroja, ondas de radar, microondas y ondas de radio. </a:t>
            </a:r>
          </a:p>
          <a:p>
            <a:pPr algn="ctr" eaLnBrk="1" hangingPunct="1">
              <a:defRPr/>
            </a:pPr>
            <a:endParaRPr lang="es-ES" altLang="es-CO" dirty="0">
              <a:solidFill>
                <a:srgbClr val="181717"/>
              </a:solidFill>
              <a:latin typeface="Verdana" panose="020B0604030504040204" pitchFamily="34" charset="0"/>
            </a:endParaRPr>
          </a:p>
          <a:p>
            <a:pPr algn="ctr" eaLnBrk="1" hangingPunct="1">
              <a:defRPr/>
            </a:pPr>
            <a:r>
              <a:rPr lang="es-ES" altLang="es-CO" dirty="0" smtClean="0">
                <a:solidFill>
                  <a:srgbClr val="181717"/>
                </a:solidFill>
                <a:latin typeface="Verdana" panose="020B0604030504040204" pitchFamily="34" charset="0"/>
              </a:rPr>
              <a:t>Las cuales están dispuestas de acuerdo a su energía, conformando el espectro electromagnético.</a:t>
            </a:r>
          </a:p>
        </p:txBody>
      </p:sp>
      <p:pic>
        <p:nvPicPr>
          <p:cNvPr id="11" name="Picture 4" descr="Resultado de imagen para radiaciones electromagnetica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2019" y="822035"/>
            <a:ext cx="6788426" cy="3074073"/>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p:cNvSpPr txBox="1"/>
          <p:nvPr/>
        </p:nvSpPr>
        <p:spPr>
          <a:xfrm>
            <a:off x="5619535" y="4906697"/>
            <a:ext cx="184666" cy="369332"/>
          </a:xfrm>
          <a:prstGeom prst="rect">
            <a:avLst/>
          </a:prstGeom>
          <a:noFill/>
        </p:spPr>
        <p:txBody>
          <a:bodyPr wrap="none" rtlCol="0">
            <a:spAutoFit/>
          </a:bodyPr>
          <a:lstStyle/>
          <a:p>
            <a:endParaRPr lang="es-ES" dirty="0"/>
          </a:p>
        </p:txBody>
      </p:sp>
      <p:graphicFrame>
        <p:nvGraphicFramePr>
          <p:cNvPr id="2" name="Diagrama 1"/>
          <p:cNvGraphicFramePr/>
          <p:nvPr>
            <p:extLst>
              <p:ext uri="{D42A27DB-BD31-4B8C-83A1-F6EECF244321}">
                <p14:modId xmlns:p14="http://schemas.microsoft.com/office/powerpoint/2010/main" val="2170822250"/>
              </p:ext>
            </p:extLst>
          </p:nvPr>
        </p:nvGraphicFramePr>
        <p:xfrm>
          <a:off x="5588440" y="3778859"/>
          <a:ext cx="3884795" cy="2916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Rectángulo 19"/>
          <p:cNvSpPr/>
          <p:nvPr/>
        </p:nvSpPr>
        <p:spPr>
          <a:xfrm>
            <a:off x="3960032" y="6457890"/>
            <a:ext cx="5016877" cy="400110"/>
          </a:xfrm>
          <a:prstGeom prst="rect">
            <a:avLst/>
          </a:prstGeom>
        </p:spPr>
        <p:txBody>
          <a:bodyPr wrap="square">
            <a:spAutoFit/>
          </a:bodyPr>
          <a:lstStyle/>
          <a:p>
            <a:r>
              <a:rPr lang="es-ES" sz="1200" baseline="30000" dirty="0" err="1"/>
              <a:t>Photobiomodulation</a:t>
            </a:r>
            <a:r>
              <a:rPr lang="es-ES" sz="1200" baseline="30000" dirty="0"/>
              <a:t> in </a:t>
            </a:r>
            <a:r>
              <a:rPr lang="es-ES" sz="1200" baseline="30000" dirty="0" err="1" smtClean="0"/>
              <a:t>Dentistry</a:t>
            </a:r>
            <a:r>
              <a:rPr lang="es-ES" sz="1200" baseline="30000" dirty="0" smtClean="0"/>
              <a:t>.</a:t>
            </a:r>
            <a:r>
              <a:rPr lang="es-ES" sz="1200" dirty="0" smtClean="0"/>
              <a:t> </a:t>
            </a:r>
            <a:r>
              <a:rPr lang="es-ES" sz="1200" baseline="30000" dirty="0" smtClean="0"/>
              <a:t>JAN </a:t>
            </a:r>
            <a:r>
              <a:rPr lang="es-ES" sz="1200" baseline="30000" dirty="0"/>
              <a:t>TUNÉR, PER HUGO BECK-KRISTENSEN, GERALD ROSS, AND ALANA ROSS</a:t>
            </a:r>
            <a:endParaRPr lang="es-ES" sz="1200" dirty="0"/>
          </a:p>
        </p:txBody>
      </p:sp>
    </p:spTree>
    <p:extLst>
      <p:ext uri="{BB962C8B-B14F-4D97-AF65-F5344CB8AC3E}">
        <p14:creationId xmlns:p14="http://schemas.microsoft.com/office/powerpoint/2010/main" val="417204363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echa derecha 15"/>
          <p:cNvSpPr/>
          <p:nvPr/>
        </p:nvSpPr>
        <p:spPr>
          <a:xfrm>
            <a:off x="1841211" y="5291011"/>
            <a:ext cx="978408" cy="484632"/>
          </a:xfrm>
          <a:prstGeom prst="rightArrow">
            <a:avLst/>
          </a:prstGeom>
          <a:solidFill>
            <a:srgbClr val="31859C"/>
          </a:solidFill>
          <a:ln>
            <a:solidFill>
              <a:srgbClr val="2C4E8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5" name="Flecha derecha 14"/>
          <p:cNvSpPr/>
          <p:nvPr/>
        </p:nvSpPr>
        <p:spPr>
          <a:xfrm>
            <a:off x="1829911" y="4088057"/>
            <a:ext cx="978408" cy="484632"/>
          </a:xfrm>
          <a:prstGeom prst="rightArrow">
            <a:avLst/>
          </a:prstGeom>
          <a:solidFill>
            <a:srgbClr val="31859C"/>
          </a:solidFill>
          <a:ln>
            <a:solidFill>
              <a:srgbClr val="2C4E8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Flecha derecha 13"/>
          <p:cNvSpPr/>
          <p:nvPr/>
        </p:nvSpPr>
        <p:spPr>
          <a:xfrm>
            <a:off x="1861263" y="2990470"/>
            <a:ext cx="978408" cy="484632"/>
          </a:xfrm>
          <a:prstGeom prst="rightArrow">
            <a:avLst/>
          </a:prstGeom>
          <a:solidFill>
            <a:srgbClr val="31859C"/>
          </a:solidFill>
          <a:ln>
            <a:solidFill>
              <a:srgbClr val="2C4E8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Flecha derecha 12"/>
          <p:cNvSpPr/>
          <p:nvPr/>
        </p:nvSpPr>
        <p:spPr>
          <a:xfrm>
            <a:off x="1834287" y="1646390"/>
            <a:ext cx="978408" cy="484632"/>
          </a:xfrm>
          <a:prstGeom prst="rightArrow">
            <a:avLst/>
          </a:prstGeom>
          <a:solidFill>
            <a:srgbClr val="31859C"/>
          </a:solidFill>
          <a:ln>
            <a:solidFill>
              <a:srgbClr val="2C4E8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592884" y="0"/>
            <a:ext cx="7886700" cy="982800"/>
          </a:xfrm>
        </p:spPr>
        <p:txBody>
          <a:bodyPr/>
          <a:lstStyle/>
          <a:p>
            <a:pPr algn="ctr"/>
            <a:r>
              <a:rPr lang="es-ES" dirty="0" smtClean="0"/>
              <a:t>INTERACCION CON EL TEJIDO</a:t>
            </a:r>
            <a:endParaRPr lang="es-ES" dirty="0"/>
          </a:p>
        </p:txBody>
      </p:sp>
      <p:sp>
        <p:nvSpPr>
          <p:cNvPr id="3" name="Marcador de número de diapositiva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tr-TR" smtClean="0"/>
              <a:t>8</a:t>
            </a:fld>
            <a:endParaRPr lang="tr-TR"/>
          </a:p>
        </p:txBody>
      </p:sp>
      <p:sp>
        <p:nvSpPr>
          <p:cNvPr id="4" name="Proceso alternativo 3"/>
          <p:cNvSpPr>
            <a:spLocks noChangeArrowheads="1"/>
          </p:cNvSpPr>
          <p:nvPr/>
        </p:nvSpPr>
        <p:spPr bwMode="auto">
          <a:xfrm>
            <a:off x="129696" y="1623602"/>
            <a:ext cx="2004789" cy="471503"/>
          </a:xfrm>
          <a:prstGeom prst="flowChartAlternateProcess">
            <a:avLst/>
          </a:prstGeom>
          <a:solidFill>
            <a:srgbClr val="BFBFBF"/>
          </a:solidFill>
          <a:ln w="12700">
            <a:solidFill>
              <a:srgbClr val="043579"/>
            </a:solidFill>
            <a:miter lim="800000"/>
            <a:headEnd/>
            <a:tailEnd/>
          </a:ln>
          <a:effectLst>
            <a:outerShdw blurRad="38100" dist="25400" dir="6599969" sx="100999" sy="100999" rotWithShape="0">
              <a:srgbClr val="808080">
                <a:alpha val="75000"/>
              </a:srgbClr>
            </a:outerShdw>
          </a:effec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s-ES" altLang="es-CO" sz="1600" b="1" dirty="0" smtClean="0">
                <a:solidFill>
                  <a:srgbClr val="181717"/>
                </a:solidFill>
                <a:latin typeface="Calibri" panose="020F0502020204030204" pitchFamily="34" charset="0"/>
              </a:rPr>
              <a:t>ABSORCIÓN</a:t>
            </a:r>
          </a:p>
        </p:txBody>
      </p:sp>
      <p:sp>
        <p:nvSpPr>
          <p:cNvPr id="5" name="Rectángulo 5"/>
          <p:cNvSpPr>
            <a:spLocks noChangeArrowheads="1"/>
          </p:cNvSpPr>
          <p:nvPr/>
        </p:nvSpPr>
        <p:spPr bwMode="auto">
          <a:xfrm>
            <a:off x="2840445" y="1190717"/>
            <a:ext cx="6030426" cy="1323439"/>
          </a:xfrm>
          <a:prstGeom prst="rect">
            <a:avLst/>
          </a:prstGeom>
          <a:noFill/>
          <a:ln w="9525">
            <a:solidFill>
              <a:srgbClr val="2C4E89"/>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2000"/>
              </a:spcBef>
              <a:buClr>
                <a:srgbClr val="A6A6A6"/>
              </a:buClr>
              <a:buSzPct val="90000"/>
              <a:buFont typeface="Wingdings" panose="05000000000000000000" pitchFamily="2" charset="2"/>
              <a:buChar char=""/>
              <a:defRPr sz="2400">
                <a:solidFill>
                  <a:srgbClr val="262626"/>
                </a:solidFill>
                <a:latin typeface="Calibri" panose="020F0502020204030204" pitchFamily="34" charset="0"/>
                <a:ea typeface="MS PGothic" panose="020B0600070205080204" pitchFamily="34" charset="-128"/>
              </a:defRPr>
            </a:lvl1pPr>
            <a:lvl2pPr marL="742950" indent="-285750">
              <a:spcBef>
                <a:spcPts val="600"/>
              </a:spcBef>
              <a:buClr>
                <a:srgbClr val="404040"/>
              </a:buClr>
              <a:buSzPct val="90000"/>
              <a:buFont typeface="Wingdings" panose="05000000000000000000" pitchFamily="2" charset="2"/>
              <a:buChar char=""/>
              <a:defRPr sz="2200">
                <a:solidFill>
                  <a:srgbClr val="262626"/>
                </a:solidFill>
                <a:latin typeface="Calibri" panose="020F0502020204030204" pitchFamily="34" charset="0"/>
                <a:ea typeface="MS PGothic" panose="020B0600070205080204" pitchFamily="34" charset="-128"/>
              </a:defRPr>
            </a:lvl2pPr>
            <a:lvl3pPr marL="1143000" indent="-228600">
              <a:spcBef>
                <a:spcPts val="600"/>
              </a:spcBef>
              <a:buClr>
                <a:srgbClr val="A6A6A6"/>
              </a:buClr>
              <a:buSzPct val="90000"/>
              <a:buFont typeface="Wingdings" panose="05000000000000000000" pitchFamily="2" charset="2"/>
              <a:buChar char=""/>
              <a:defRPr sz="2000">
                <a:solidFill>
                  <a:srgbClr val="262626"/>
                </a:solidFill>
                <a:latin typeface="Calibri" panose="020F0502020204030204" pitchFamily="34" charset="0"/>
                <a:ea typeface="MS PGothic" panose="020B0600070205080204" pitchFamily="34" charset="-128"/>
              </a:defRPr>
            </a:lvl3pPr>
            <a:lvl4pPr marL="1600200" indent="-228600">
              <a:spcBef>
                <a:spcPts val="600"/>
              </a:spcBef>
              <a:buClr>
                <a:srgbClr val="404040"/>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4pPr>
            <a:lvl5pPr marL="2057400" indent="-228600">
              <a:spcBef>
                <a:spcPts val="600"/>
              </a:spcBef>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5pPr>
            <a:lvl6pPr marL="25146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6pPr>
            <a:lvl7pPr marL="29718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7pPr>
            <a:lvl8pPr marL="34290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8pPr>
            <a:lvl9pPr marL="38862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9pPr>
          </a:lstStyle>
          <a:p>
            <a:pPr algn="just" eaLnBrk="1" hangingPunct="1">
              <a:spcBef>
                <a:spcPct val="0"/>
              </a:spcBef>
              <a:buClrTx/>
              <a:buSzTx/>
              <a:buFontTx/>
              <a:buNone/>
            </a:pPr>
            <a:r>
              <a:rPr lang="es-ES" altLang="es-CO" sz="1600" dirty="0">
                <a:solidFill>
                  <a:srgbClr val="181717"/>
                </a:solidFill>
                <a:latin typeface="Verdana" panose="020B0604030504040204" pitchFamily="34" charset="0"/>
              </a:rPr>
              <a:t>Moléculas especificas dentro de los tejidos </a:t>
            </a:r>
            <a:r>
              <a:rPr lang="es-ES" altLang="es-CO" sz="1600" dirty="0" smtClean="0">
                <a:solidFill>
                  <a:srgbClr val="181717"/>
                </a:solidFill>
                <a:latin typeface="Verdana" panose="020B0604030504040204" pitchFamily="34" charset="0"/>
              </a:rPr>
              <a:t>(</a:t>
            </a:r>
            <a:r>
              <a:rPr lang="es-ES" altLang="es-CO" sz="1600" dirty="0" err="1" smtClean="0">
                <a:solidFill>
                  <a:srgbClr val="181717"/>
                </a:solidFill>
                <a:latin typeface="Verdana" panose="020B0604030504040204" pitchFamily="34" charset="0"/>
              </a:rPr>
              <a:t>Cromóforos</a:t>
            </a:r>
            <a:r>
              <a:rPr lang="es-ES" altLang="es-CO" sz="1600" dirty="0" smtClean="0">
                <a:solidFill>
                  <a:srgbClr val="181717"/>
                </a:solidFill>
                <a:latin typeface="Verdana" panose="020B0604030504040204" pitchFamily="34" charset="0"/>
              </a:rPr>
              <a:t>) </a:t>
            </a:r>
            <a:r>
              <a:rPr lang="es-ES" altLang="es-CO" sz="1600" dirty="0">
                <a:solidFill>
                  <a:srgbClr val="181717"/>
                </a:solidFill>
                <a:latin typeface="Verdana" panose="020B0604030504040204" pitchFamily="34" charset="0"/>
              </a:rPr>
              <a:t>absorben la energía en forma de </a:t>
            </a:r>
            <a:r>
              <a:rPr lang="es-ES" altLang="es-CO" sz="1600" dirty="0" smtClean="0">
                <a:solidFill>
                  <a:srgbClr val="181717"/>
                </a:solidFill>
                <a:latin typeface="Verdana" panose="020B0604030504040204" pitchFamily="34" charset="0"/>
              </a:rPr>
              <a:t>Fotones. Es la interacción mas importante ya que la energía absorbida se convierte en energía térmica o mecánica para realizar el trabajo especifico.</a:t>
            </a:r>
            <a:endParaRPr lang="es-ES" altLang="es-CO" sz="1600" dirty="0">
              <a:solidFill>
                <a:srgbClr val="181717"/>
              </a:solidFill>
              <a:latin typeface="Verdana" panose="020B0604030504040204" pitchFamily="34" charset="0"/>
            </a:endParaRPr>
          </a:p>
        </p:txBody>
      </p:sp>
      <p:sp>
        <p:nvSpPr>
          <p:cNvPr id="6" name="Proceso alternativo 5"/>
          <p:cNvSpPr>
            <a:spLocks noChangeArrowheads="1"/>
          </p:cNvSpPr>
          <p:nvPr/>
        </p:nvSpPr>
        <p:spPr bwMode="auto">
          <a:xfrm>
            <a:off x="239443" y="2999655"/>
            <a:ext cx="2004788" cy="472936"/>
          </a:xfrm>
          <a:prstGeom prst="flowChartAlternateProcess">
            <a:avLst/>
          </a:prstGeom>
          <a:solidFill>
            <a:srgbClr val="BFBFBF"/>
          </a:solidFill>
          <a:ln w="12700">
            <a:solidFill>
              <a:srgbClr val="043579"/>
            </a:solidFill>
            <a:miter lim="800000"/>
            <a:headEnd/>
            <a:tailEnd/>
          </a:ln>
          <a:effectLst>
            <a:outerShdw blurRad="38100" dist="25400" dir="6599969" sx="100999" sy="100999" rotWithShape="0">
              <a:srgbClr val="808080">
                <a:alpha val="75000"/>
              </a:srgbClr>
            </a:outerShdw>
          </a:effec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s-ES" altLang="es-CO" sz="1600" b="1" dirty="0" smtClean="0">
                <a:solidFill>
                  <a:srgbClr val="181717"/>
                </a:solidFill>
                <a:latin typeface="Calibri" panose="020F0502020204030204" pitchFamily="34" charset="0"/>
              </a:rPr>
              <a:t>REFLEXIÓN</a:t>
            </a:r>
          </a:p>
        </p:txBody>
      </p:sp>
      <p:sp>
        <p:nvSpPr>
          <p:cNvPr id="7" name="Rectángulo 7"/>
          <p:cNvSpPr>
            <a:spLocks noChangeArrowheads="1"/>
          </p:cNvSpPr>
          <p:nvPr/>
        </p:nvSpPr>
        <p:spPr bwMode="auto">
          <a:xfrm>
            <a:off x="2840445" y="2718705"/>
            <a:ext cx="6029124" cy="1077218"/>
          </a:xfrm>
          <a:prstGeom prst="rect">
            <a:avLst/>
          </a:prstGeom>
          <a:noFill/>
          <a:ln w="9525">
            <a:solidFill>
              <a:srgbClr val="2C4E89"/>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2000"/>
              </a:spcBef>
              <a:buClr>
                <a:srgbClr val="A6A6A6"/>
              </a:buClr>
              <a:buSzPct val="90000"/>
              <a:buFont typeface="Wingdings" panose="05000000000000000000" pitchFamily="2" charset="2"/>
              <a:buChar char=""/>
              <a:defRPr sz="2400">
                <a:solidFill>
                  <a:srgbClr val="262626"/>
                </a:solidFill>
                <a:latin typeface="Calibri" panose="020F0502020204030204" pitchFamily="34" charset="0"/>
                <a:ea typeface="MS PGothic" panose="020B0600070205080204" pitchFamily="34" charset="-128"/>
              </a:defRPr>
            </a:lvl1pPr>
            <a:lvl2pPr marL="742950" indent="-285750">
              <a:spcBef>
                <a:spcPts val="600"/>
              </a:spcBef>
              <a:buClr>
                <a:srgbClr val="404040"/>
              </a:buClr>
              <a:buSzPct val="90000"/>
              <a:buFont typeface="Wingdings" panose="05000000000000000000" pitchFamily="2" charset="2"/>
              <a:buChar char=""/>
              <a:defRPr sz="2200">
                <a:solidFill>
                  <a:srgbClr val="262626"/>
                </a:solidFill>
                <a:latin typeface="Calibri" panose="020F0502020204030204" pitchFamily="34" charset="0"/>
                <a:ea typeface="MS PGothic" panose="020B0600070205080204" pitchFamily="34" charset="-128"/>
              </a:defRPr>
            </a:lvl2pPr>
            <a:lvl3pPr marL="1143000" indent="-228600">
              <a:spcBef>
                <a:spcPts val="600"/>
              </a:spcBef>
              <a:buClr>
                <a:srgbClr val="A6A6A6"/>
              </a:buClr>
              <a:buSzPct val="90000"/>
              <a:buFont typeface="Wingdings" panose="05000000000000000000" pitchFamily="2" charset="2"/>
              <a:buChar char=""/>
              <a:defRPr sz="2000">
                <a:solidFill>
                  <a:srgbClr val="262626"/>
                </a:solidFill>
                <a:latin typeface="Calibri" panose="020F0502020204030204" pitchFamily="34" charset="0"/>
                <a:ea typeface="MS PGothic" panose="020B0600070205080204" pitchFamily="34" charset="-128"/>
              </a:defRPr>
            </a:lvl3pPr>
            <a:lvl4pPr marL="1600200" indent="-228600">
              <a:spcBef>
                <a:spcPts val="600"/>
              </a:spcBef>
              <a:buClr>
                <a:srgbClr val="404040"/>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4pPr>
            <a:lvl5pPr marL="2057400" indent="-228600">
              <a:spcBef>
                <a:spcPts val="600"/>
              </a:spcBef>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5pPr>
            <a:lvl6pPr marL="25146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6pPr>
            <a:lvl7pPr marL="29718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7pPr>
            <a:lvl8pPr marL="34290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8pPr>
            <a:lvl9pPr marL="38862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9pPr>
          </a:lstStyle>
          <a:p>
            <a:pPr algn="just" eaLnBrk="1" hangingPunct="1">
              <a:spcBef>
                <a:spcPct val="0"/>
              </a:spcBef>
              <a:buClrTx/>
              <a:buSzTx/>
              <a:buFontTx/>
              <a:buNone/>
            </a:pPr>
            <a:r>
              <a:rPr lang="es-ES" altLang="es-CO" sz="1600" dirty="0">
                <a:solidFill>
                  <a:srgbClr val="181717"/>
                </a:solidFill>
                <a:latin typeface="Verdana" panose="020B0604030504040204" pitchFamily="34" charset="0"/>
              </a:rPr>
              <a:t>El haz de laser rebota en la superficie sin penetración. Es un efecto no deseado, por ejemplo cuando el laser de erbio encuentra materiales como el titanio presente alrededor de los implantes.</a:t>
            </a:r>
          </a:p>
        </p:txBody>
      </p:sp>
      <p:sp>
        <p:nvSpPr>
          <p:cNvPr id="8" name="Proceso alternativo 7"/>
          <p:cNvSpPr>
            <a:spLocks noChangeArrowheads="1"/>
          </p:cNvSpPr>
          <p:nvPr/>
        </p:nvSpPr>
        <p:spPr bwMode="auto">
          <a:xfrm>
            <a:off x="239442" y="4088846"/>
            <a:ext cx="2004789" cy="472936"/>
          </a:xfrm>
          <a:prstGeom prst="flowChartAlternateProcess">
            <a:avLst/>
          </a:prstGeom>
          <a:solidFill>
            <a:srgbClr val="BFBFBF"/>
          </a:solidFill>
          <a:ln w="12700">
            <a:solidFill>
              <a:srgbClr val="043579"/>
            </a:solidFill>
            <a:miter lim="800000"/>
            <a:headEnd/>
            <a:tailEnd/>
          </a:ln>
          <a:effectLst>
            <a:outerShdw blurRad="38100" dist="25400" dir="6599969" sx="100999" sy="100999" rotWithShape="0">
              <a:srgbClr val="808080">
                <a:alpha val="75000"/>
              </a:srgbClr>
            </a:outerShdw>
          </a:effec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s-ES" altLang="es-CO" sz="1600" b="1" smtClean="0">
                <a:solidFill>
                  <a:srgbClr val="181717"/>
                </a:solidFill>
                <a:latin typeface="Calibri" panose="020F0502020204030204" pitchFamily="34" charset="0"/>
              </a:rPr>
              <a:t>TRANSMISIÓN</a:t>
            </a:r>
          </a:p>
        </p:txBody>
      </p:sp>
      <p:sp>
        <p:nvSpPr>
          <p:cNvPr id="9" name="Rectángulo 9"/>
          <p:cNvSpPr>
            <a:spLocks noChangeArrowheads="1"/>
          </p:cNvSpPr>
          <p:nvPr/>
        </p:nvSpPr>
        <p:spPr bwMode="auto">
          <a:xfrm>
            <a:off x="2840444" y="4019325"/>
            <a:ext cx="6029123" cy="5847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2000"/>
              </a:spcBef>
              <a:buClr>
                <a:srgbClr val="A6A6A6"/>
              </a:buClr>
              <a:buSzPct val="90000"/>
              <a:buFont typeface="Wingdings" panose="05000000000000000000" pitchFamily="2" charset="2"/>
              <a:buChar char=""/>
              <a:defRPr sz="2400">
                <a:solidFill>
                  <a:srgbClr val="262626"/>
                </a:solidFill>
                <a:latin typeface="Calibri" panose="020F0502020204030204" pitchFamily="34" charset="0"/>
                <a:ea typeface="MS PGothic" panose="020B0600070205080204" pitchFamily="34" charset="-128"/>
              </a:defRPr>
            </a:lvl1pPr>
            <a:lvl2pPr marL="742950" indent="-285750">
              <a:spcBef>
                <a:spcPts val="600"/>
              </a:spcBef>
              <a:buClr>
                <a:srgbClr val="404040"/>
              </a:buClr>
              <a:buSzPct val="90000"/>
              <a:buFont typeface="Wingdings" panose="05000000000000000000" pitchFamily="2" charset="2"/>
              <a:buChar char=""/>
              <a:defRPr sz="2200">
                <a:solidFill>
                  <a:srgbClr val="262626"/>
                </a:solidFill>
                <a:latin typeface="Calibri" panose="020F0502020204030204" pitchFamily="34" charset="0"/>
                <a:ea typeface="MS PGothic" panose="020B0600070205080204" pitchFamily="34" charset="-128"/>
              </a:defRPr>
            </a:lvl2pPr>
            <a:lvl3pPr marL="1143000" indent="-228600">
              <a:spcBef>
                <a:spcPts val="600"/>
              </a:spcBef>
              <a:buClr>
                <a:srgbClr val="A6A6A6"/>
              </a:buClr>
              <a:buSzPct val="90000"/>
              <a:buFont typeface="Wingdings" panose="05000000000000000000" pitchFamily="2" charset="2"/>
              <a:buChar char=""/>
              <a:defRPr sz="2000">
                <a:solidFill>
                  <a:srgbClr val="262626"/>
                </a:solidFill>
                <a:latin typeface="Calibri" panose="020F0502020204030204" pitchFamily="34" charset="0"/>
                <a:ea typeface="MS PGothic" panose="020B0600070205080204" pitchFamily="34" charset="-128"/>
              </a:defRPr>
            </a:lvl3pPr>
            <a:lvl4pPr marL="1600200" indent="-228600">
              <a:spcBef>
                <a:spcPts val="600"/>
              </a:spcBef>
              <a:buClr>
                <a:srgbClr val="404040"/>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4pPr>
            <a:lvl5pPr marL="2057400" indent="-228600">
              <a:spcBef>
                <a:spcPts val="600"/>
              </a:spcBef>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5pPr>
            <a:lvl6pPr marL="25146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6pPr>
            <a:lvl7pPr marL="29718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7pPr>
            <a:lvl8pPr marL="34290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8pPr>
            <a:lvl9pPr marL="38862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9pPr>
          </a:lstStyle>
          <a:p>
            <a:pPr algn="just" eaLnBrk="1" hangingPunct="1">
              <a:spcBef>
                <a:spcPct val="0"/>
              </a:spcBef>
              <a:buClrTx/>
              <a:buSzTx/>
              <a:buFontTx/>
              <a:buNone/>
            </a:pPr>
            <a:r>
              <a:rPr lang="es-ES" altLang="es-CO" sz="1600" dirty="0">
                <a:solidFill>
                  <a:srgbClr val="181717"/>
                </a:solidFill>
                <a:latin typeface="Verdana" panose="020B0604030504040204" pitchFamily="34" charset="0"/>
              </a:rPr>
              <a:t>La energía pasa </a:t>
            </a:r>
            <a:r>
              <a:rPr lang="es-ES" altLang="es-CO" sz="1600" dirty="0" smtClean="0">
                <a:solidFill>
                  <a:srgbClr val="181717"/>
                </a:solidFill>
                <a:latin typeface="Verdana" panose="020B0604030504040204" pitchFamily="34" charset="0"/>
              </a:rPr>
              <a:t>atreves </a:t>
            </a:r>
            <a:r>
              <a:rPr lang="es-ES" altLang="es-CO" sz="1600" dirty="0">
                <a:solidFill>
                  <a:srgbClr val="181717"/>
                </a:solidFill>
                <a:latin typeface="Verdana" panose="020B0604030504040204" pitchFamily="34" charset="0"/>
              </a:rPr>
              <a:t>de los tejidos superficiales e interactúa con tejidos mas </a:t>
            </a:r>
            <a:r>
              <a:rPr lang="es-ES" altLang="es-CO" sz="1600" dirty="0" smtClean="0">
                <a:solidFill>
                  <a:srgbClr val="181717"/>
                </a:solidFill>
                <a:latin typeface="Verdana" panose="020B0604030504040204" pitchFamily="34" charset="0"/>
              </a:rPr>
              <a:t>profundos.</a:t>
            </a:r>
            <a:endParaRPr lang="es-ES" altLang="es-CO" sz="1600" dirty="0">
              <a:solidFill>
                <a:srgbClr val="181717"/>
              </a:solidFill>
              <a:latin typeface="Verdana" panose="020B0604030504040204" pitchFamily="34" charset="0"/>
            </a:endParaRPr>
          </a:p>
        </p:txBody>
      </p:sp>
      <p:sp>
        <p:nvSpPr>
          <p:cNvPr id="10" name="Proceso alternativo 9"/>
          <p:cNvSpPr>
            <a:spLocks noChangeArrowheads="1"/>
          </p:cNvSpPr>
          <p:nvPr/>
        </p:nvSpPr>
        <p:spPr bwMode="auto">
          <a:xfrm>
            <a:off x="239442" y="5308141"/>
            <a:ext cx="2004789" cy="471503"/>
          </a:xfrm>
          <a:prstGeom prst="flowChartAlternateProcess">
            <a:avLst/>
          </a:prstGeom>
          <a:solidFill>
            <a:srgbClr val="BFBFBF"/>
          </a:solidFill>
          <a:ln w="12700">
            <a:solidFill>
              <a:srgbClr val="043579"/>
            </a:solidFill>
            <a:miter lim="800000"/>
            <a:headEnd/>
            <a:tailEnd/>
          </a:ln>
          <a:effectLst>
            <a:outerShdw blurRad="38100" dist="25400" dir="6599969" sx="100999" sy="100999" rotWithShape="0">
              <a:srgbClr val="808080">
                <a:alpha val="75000"/>
              </a:srgbClr>
            </a:outerShdw>
          </a:effec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s-ES" altLang="es-CO" sz="1600" b="1" smtClean="0">
                <a:solidFill>
                  <a:srgbClr val="181717"/>
                </a:solidFill>
                <a:latin typeface="Calibri" panose="020F0502020204030204" pitchFamily="34" charset="0"/>
              </a:rPr>
              <a:t>DIFUSIÓN</a:t>
            </a:r>
          </a:p>
        </p:txBody>
      </p:sp>
      <p:sp>
        <p:nvSpPr>
          <p:cNvPr id="11" name="Rectángulo 11"/>
          <p:cNvSpPr>
            <a:spLocks noChangeArrowheads="1"/>
          </p:cNvSpPr>
          <p:nvPr/>
        </p:nvSpPr>
        <p:spPr bwMode="auto">
          <a:xfrm>
            <a:off x="2840445" y="5002260"/>
            <a:ext cx="6030426" cy="10772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2000"/>
              </a:spcBef>
              <a:buClr>
                <a:srgbClr val="A6A6A6"/>
              </a:buClr>
              <a:buSzPct val="90000"/>
              <a:buFont typeface="Wingdings" panose="05000000000000000000" pitchFamily="2" charset="2"/>
              <a:buChar char=""/>
              <a:defRPr sz="2400">
                <a:solidFill>
                  <a:srgbClr val="262626"/>
                </a:solidFill>
                <a:latin typeface="Calibri" panose="020F0502020204030204" pitchFamily="34" charset="0"/>
                <a:ea typeface="MS PGothic" panose="020B0600070205080204" pitchFamily="34" charset="-128"/>
              </a:defRPr>
            </a:lvl1pPr>
            <a:lvl2pPr marL="742950" indent="-285750">
              <a:spcBef>
                <a:spcPts val="600"/>
              </a:spcBef>
              <a:buClr>
                <a:srgbClr val="404040"/>
              </a:buClr>
              <a:buSzPct val="90000"/>
              <a:buFont typeface="Wingdings" panose="05000000000000000000" pitchFamily="2" charset="2"/>
              <a:buChar char=""/>
              <a:defRPr sz="2200">
                <a:solidFill>
                  <a:srgbClr val="262626"/>
                </a:solidFill>
                <a:latin typeface="Calibri" panose="020F0502020204030204" pitchFamily="34" charset="0"/>
                <a:ea typeface="MS PGothic" panose="020B0600070205080204" pitchFamily="34" charset="-128"/>
              </a:defRPr>
            </a:lvl2pPr>
            <a:lvl3pPr marL="1143000" indent="-228600">
              <a:spcBef>
                <a:spcPts val="600"/>
              </a:spcBef>
              <a:buClr>
                <a:srgbClr val="A6A6A6"/>
              </a:buClr>
              <a:buSzPct val="90000"/>
              <a:buFont typeface="Wingdings" panose="05000000000000000000" pitchFamily="2" charset="2"/>
              <a:buChar char=""/>
              <a:defRPr sz="2000">
                <a:solidFill>
                  <a:srgbClr val="262626"/>
                </a:solidFill>
                <a:latin typeface="Calibri" panose="020F0502020204030204" pitchFamily="34" charset="0"/>
                <a:ea typeface="MS PGothic" panose="020B0600070205080204" pitchFamily="34" charset="-128"/>
              </a:defRPr>
            </a:lvl3pPr>
            <a:lvl4pPr marL="1600200" indent="-228600">
              <a:spcBef>
                <a:spcPts val="600"/>
              </a:spcBef>
              <a:buClr>
                <a:srgbClr val="404040"/>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4pPr>
            <a:lvl5pPr marL="2057400" indent="-228600">
              <a:spcBef>
                <a:spcPts val="600"/>
              </a:spcBef>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5pPr>
            <a:lvl6pPr marL="25146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6pPr>
            <a:lvl7pPr marL="29718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7pPr>
            <a:lvl8pPr marL="34290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8pPr>
            <a:lvl9pPr marL="3886200" indent="-228600" eaLnBrk="0" fontAlgn="base" hangingPunct="0">
              <a:spcBef>
                <a:spcPts val="600"/>
              </a:spcBef>
              <a:spcAft>
                <a:spcPct val="0"/>
              </a:spcAft>
              <a:buClr>
                <a:srgbClr val="A6A6A6"/>
              </a:buClr>
              <a:buSzPct val="90000"/>
              <a:buFont typeface="Wingdings" panose="05000000000000000000" pitchFamily="2" charset="2"/>
              <a:buChar char=""/>
              <a:defRPr>
                <a:solidFill>
                  <a:srgbClr val="262626"/>
                </a:solidFill>
                <a:latin typeface="Calibri" panose="020F0502020204030204" pitchFamily="34" charset="0"/>
                <a:ea typeface="MS PGothic" panose="020B0600070205080204" pitchFamily="34" charset="-128"/>
              </a:defRPr>
            </a:lvl9pPr>
          </a:lstStyle>
          <a:p>
            <a:pPr algn="just" eaLnBrk="1" hangingPunct="1">
              <a:spcBef>
                <a:spcPct val="0"/>
              </a:spcBef>
              <a:buClrTx/>
              <a:buSzTx/>
              <a:buFontTx/>
              <a:buNone/>
            </a:pPr>
            <a:r>
              <a:rPr lang="es-ES" altLang="es-CO" sz="1600" dirty="0">
                <a:solidFill>
                  <a:srgbClr val="181717"/>
                </a:solidFill>
                <a:latin typeface="Verdana" panose="020B0604030504040204" pitchFamily="34" charset="0"/>
              </a:rPr>
              <a:t>Dispersión: la energía laser entra en el tejido y se dispersa en varias direcciones, este fenómeno puede ayudar con ciertas longitudes de onda para producir efecto </a:t>
            </a:r>
            <a:r>
              <a:rPr lang="es-ES" altLang="es-CO" sz="1600" dirty="0" err="1">
                <a:solidFill>
                  <a:srgbClr val="181717"/>
                </a:solidFill>
                <a:latin typeface="Verdana" panose="020B0604030504040204" pitchFamily="34" charset="0"/>
              </a:rPr>
              <a:t>biomodulador</a:t>
            </a:r>
            <a:r>
              <a:rPr lang="es-ES" altLang="es-CO" sz="1600" dirty="0">
                <a:solidFill>
                  <a:srgbClr val="181717"/>
                </a:solidFill>
                <a:latin typeface="Verdana" panose="020B0604030504040204" pitchFamily="34" charset="0"/>
              </a:rPr>
              <a:t>.</a:t>
            </a:r>
          </a:p>
        </p:txBody>
      </p:sp>
      <p:sp>
        <p:nvSpPr>
          <p:cNvPr id="17" name="Rectángulo 16"/>
          <p:cNvSpPr/>
          <p:nvPr/>
        </p:nvSpPr>
        <p:spPr>
          <a:xfrm>
            <a:off x="3960032" y="6457890"/>
            <a:ext cx="5016877" cy="400110"/>
          </a:xfrm>
          <a:prstGeom prst="rect">
            <a:avLst/>
          </a:prstGeom>
        </p:spPr>
        <p:txBody>
          <a:bodyPr wrap="square">
            <a:spAutoFit/>
          </a:bodyPr>
          <a:lstStyle/>
          <a:p>
            <a:r>
              <a:rPr lang="es-ES" sz="1200" baseline="30000" dirty="0" err="1"/>
              <a:t>Photobiomodulation</a:t>
            </a:r>
            <a:r>
              <a:rPr lang="es-ES" sz="1200" baseline="30000" dirty="0"/>
              <a:t> in </a:t>
            </a:r>
            <a:r>
              <a:rPr lang="es-ES" sz="1200" baseline="30000" dirty="0" err="1" smtClean="0"/>
              <a:t>Dentistry</a:t>
            </a:r>
            <a:r>
              <a:rPr lang="es-ES" sz="1200" baseline="30000" dirty="0" smtClean="0"/>
              <a:t>.</a:t>
            </a:r>
            <a:r>
              <a:rPr lang="es-ES" sz="1200" dirty="0" smtClean="0"/>
              <a:t> </a:t>
            </a:r>
            <a:r>
              <a:rPr lang="es-ES" sz="1200" baseline="30000" dirty="0" smtClean="0"/>
              <a:t>JAN </a:t>
            </a:r>
            <a:r>
              <a:rPr lang="es-ES" sz="1200" baseline="30000" dirty="0"/>
              <a:t>TUNÉR, PER HUGO BECK-KRISTENSEN, GERALD ROSS, AND ALANA ROSS</a:t>
            </a:r>
            <a:endParaRPr lang="es-ES" sz="1200" dirty="0"/>
          </a:p>
        </p:txBody>
      </p:sp>
    </p:spTree>
    <p:extLst>
      <p:ext uri="{BB962C8B-B14F-4D97-AF65-F5344CB8AC3E}">
        <p14:creationId xmlns:p14="http://schemas.microsoft.com/office/powerpoint/2010/main" val="731286504"/>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tr-TR" smtClean="0"/>
              <a:t>9</a:t>
            </a:fld>
            <a:endParaRPr lang="tr-TR"/>
          </a:p>
        </p:txBody>
      </p:sp>
      <p:pic>
        <p:nvPicPr>
          <p:cNvPr id="4" name="Picture 2" descr="Resultado de imagen para laser in endodontic"/>
          <p:cNvPicPr>
            <a:picLocks noChangeAspect="1" noChangeArrowheads="1"/>
          </p:cNvPicPr>
          <p:nvPr/>
        </p:nvPicPr>
        <p:blipFill rotWithShape="1">
          <a:blip r:embed="rId2">
            <a:extLst>
              <a:ext uri="{28A0092B-C50C-407E-A947-70E740481C1C}">
                <a14:useLocalDpi xmlns:a14="http://schemas.microsoft.com/office/drawing/2010/main"/>
              </a:ext>
            </a:extLst>
          </a:blip>
          <a:srcRect l="8003" r="11065" b="2792"/>
          <a:stretch/>
        </p:blipFill>
        <p:spPr bwMode="auto">
          <a:xfrm>
            <a:off x="909305" y="1455902"/>
            <a:ext cx="7854512" cy="4748011"/>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a:spLocks noGrp="1"/>
          </p:cNvSpPr>
          <p:nvPr>
            <p:ph type="title"/>
          </p:nvPr>
        </p:nvSpPr>
        <p:spPr>
          <a:xfrm>
            <a:off x="718308" y="140410"/>
            <a:ext cx="7886700" cy="982800"/>
          </a:xfrm>
        </p:spPr>
        <p:txBody>
          <a:bodyPr/>
          <a:lstStyle/>
          <a:p>
            <a:pPr algn="ctr"/>
            <a:r>
              <a:rPr lang="es-ES" dirty="0" smtClean="0"/>
              <a:t>INTERACCION CON EL TEJIDO</a:t>
            </a:r>
            <a:endParaRPr lang="es-ES" dirty="0"/>
          </a:p>
        </p:txBody>
      </p:sp>
      <p:sp>
        <p:nvSpPr>
          <p:cNvPr id="10" name="Rectángulo 9"/>
          <p:cNvSpPr/>
          <p:nvPr/>
        </p:nvSpPr>
        <p:spPr>
          <a:xfrm>
            <a:off x="3960032" y="6457890"/>
            <a:ext cx="5016877" cy="400110"/>
          </a:xfrm>
          <a:prstGeom prst="rect">
            <a:avLst/>
          </a:prstGeom>
        </p:spPr>
        <p:txBody>
          <a:bodyPr wrap="square">
            <a:spAutoFit/>
          </a:bodyPr>
          <a:lstStyle/>
          <a:p>
            <a:r>
              <a:rPr lang="es-ES" sz="1200" baseline="30000" dirty="0" err="1"/>
              <a:t>Photobiomodulation</a:t>
            </a:r>
            <a:r>
              <a:rPr lang="es-ES" sz="1200" baseline="30000" dirty="0"/>
              <a:t> in </a:t>
            </a:r>
            <a:r>
              <a:rPr lang="es-ES" sz="1200" baseline="30000" dirty="0" err="1" smtClean="0"/>
              <a:t>Dentistry</a:t>
            </a:r>
            <a:r>
              <a:rPr lang="es-ES" sz="1200" baseline="30000" dirty="0" smtClean="0"/>
              <a:t>.</a:t>
            </a:r>
            <a:r>
              <a:rPr lang="es-ES" sz="1200" dirty="0" smtClean="0"/>
              <a:t> </a:t>
            </a:r>
            <a:r>
              <a:rPr lang="es-ES" sz="1200" baseline="30000" dirty="0" smtClean="0"/>
              <a:t>JAN </a:t>
            </a:r>
            <a:r>
              <a:rPr lang="es-ES" sz="1200" baseline="30000" dirty="0"/>
              <a:t>TUNÉR, PER HUGO BECK-KRISTENSEN, GERALD ROSS, AND ALANA ROSS</a:t>
            </a:r>
            <a:endParaRPr lang="es-ES" sz="1200" dirty="0"/>
          </a:p>
        </p:txBody>
      </p:sp>
    </p:spTree>
    <p:extLst>
      <p:ext uri="{BB962C8B-B14F-4D97-AF65-F5344CB8AC3E}">
        <p14:creationId xmlns:p14="http://schemas.microsoft.com/office/powerpoint/2010/main" val="1779357949"/>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Patrón de Diapositivas - CURN Institucional 2">
  <a:themeElements>
    <a:clrScheme name="Personalizado 1">
      <a:dk1>
        <a:srgbClr val="4D4D4F"/>
      </a:dk1>
      <a:lt1>
        <a:srgbClr val="FFFFFF"/>
      </a:lt1>
      <a:dk2>
        <a:srgbClr val="4D4D4F"/>
      </a:dk2>
      <a:lt2>
        <a:srgbClr val="E7E6E6"/>
      </a:lt2>
      <a:accent1>
        <a:srgbClr val="009688"/>
      </a:accent1>
      <a:accent2>
        <a:srgbClr val="F29400"/>
      </a:accent2>
      <a:accent3>
        <a:srgbClr val="8BC34A"/>
      </a:accent3>
      <a:accent4>
        <a:srgbClr val="FFD347"/>
      </a:accent4>
      <a:accent5>
        <a:srgbClr val="8EAADB"/>
      </a:accent5>
      <a:accent6>
        <a:srgbClr val="B3B3B3"/>
      </a:accent6>
      <a:hlink>
        <a:srgbClr val="00BCAF"/>
      </a:hlink>
      <a:folHlink>
        <a:srgbClr val="4472C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2290</TotalTime>
  <Words>1870</Words>
  <Application>Microsoft Macintosh PowerPoint</Application>
  <PresentationFormat>Presentación en pantalla (4:3)</PresentationFormat>
  <Paragraphs>286</Paragraphs>
  <Slides>31</Slides>
  <Notes>11</Notes>
  <HiddenSlides>0</HiddenSlides>
  <MMClips>1</MMClips>
  <ScaleCrop>false</ScaleCrop>
  <HeadingPairs>
    <vt:vector size="4" baseType="variant">
      <vt:variant>
        <vt:lpstr>Tema</vt:lpstr>
      </vt:variant>
      <vt:variant>
        <vt:i4>1</vt:i4>
      </vt:variant>
      <vt:variant>
        <vt:lpstr>Títulos de diapositiva</vt:lpstr>
      </vt:variant>
      <vt:variant>
        <vt:i4>31</vt:i4>
      </vt:variant>
    </vt:vector>
  </HeadingPairs>
  <TitlesOfParts>
    <vt:vector size="32" baseType="lpstr">
      <vt:lpstr>Patrón de Diapositivas - CURN Institucional 2</vt:lpstr>
      <vt:lpstr>Presentación de PowerPoint</vt:lpstr>
      <vt:lpstr>FOTOBIOMODULACION CON LASER DE DIODO DE 940NM EN LA OSEOINTEGRACION DE IMPLANTES DENTALES</vt:lpstr>
      <vt:lpstr>INTRODUCCION</vt:lpstr>
      <vt:lpstr>MARCO TEORICO</vt:lpstr>
      <vt:lpstr>MARCO TEORICO</vt:lpstr>
      <vt:lpstr>Presentación de PowerPoint</vt:lpstr>
      <vt:lpstr>Espectro Electromagnético</vt:lpstr>
      <vt:lpstr>INTERACCION CON EL TEJIDO</vt:lpstr>
      <vt:lpstr>INTERACCION CON EL TEJIDO</vt:lpstr>
      <vt:lpstr>Presentación de PowerPoint</vt:lpstr>
      <vt:lpstr>Presentación de PowerPoint</vt:lpstr>
      <vt:lpstr>FUNCION DE LA LUZ LASER </vt:lpstr>
      <vt:lpstr>CASO CLINICO </vt:lpstr>
      <vt:lpstr>CONSENTIMIENTOS INFORMADOS</vt:lpstr>
      <vt:lpstr>INFORMACION GENERAL</vt:lpstr>
      <vt:lpstr>ANTECEDENTES MEDICOS</vt:lpstr>
      <vt:lpstr>FISIOTERAPIA ORAL</vt:lpstr>
      <vt:lpstr>Presentación de PowerPoint</vt:lpstr>
      <vt:lpstr>EXAMEN INTRAORALY RADIOGRAFICO</vt:lpstr>
      <vt:lpstr>Tomografía Computarizada Cone Beam </vt:lpstr>
      <vt:lpstr>PLAN DE TRATAMIENTO </vt:lpstr>
      <vt:lpstr>Protocolo quirúrgico  </vt:lpstr>
      <vt:lpstr>Protocolo quirúrgico </vt:lpstr>
      <vt:lpstr>Protocolo quirúrgico </vt:lpstr>
      <vt:lpstr>Evolución Radiográfica.</vt:lpstr>
      <vt:lpstr>Discusión </vt:lpstr>
      <vt:lpstr>Discusion </vt:lpstr>
      <vt:lpstr>Conclusiones </vt:lpstr>
      <vt:lpstr>Conclusiones </vt:lpstr>
      <vt:lpstr>BIBLIOGRAFIA</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KARINA PORRAS</cp:lastModifiedBy>
  <cp:revision>89</cp:revision>
  <dcterms:modified xsi:type="dcterms:W3CDTF">2019-12-04T21:42:53Z</dcterms:modified>
</cp:coreProperties>
</file>