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3" r:id="rId4"/>
    <p:sldId id="264" r:id="rId5"/>
    <p:sldId id="265" r:id="rId6"/>
    <p:sldId id="266" r:id="rId7"/>
    <p:sldId id="258" r:id="rId8"/>
    <p:sldId id="269" r:id="rId9"/>
    <p:sldId id="268" r:id="rId10"/>
    <p:sldId id="280" r:id="rId11"/>
    <p:sldId id="281" r:id="rId12"/>
    <p:sldId id="282" r:id="rId13"/>
    <p:sldId id="283" r:id="rId14"/>
    <p:sldId id="277" r:id="rId15"/>
    <p:sldId id="278" r:id="rId16"/>
    <p:sldId id="279" r:id="rId17"/>
    <p:sldId id="272" r:id="rId18"/>
    <p:sldId id="262" r:id="rId19"/>
    <p:sldId id="273" r:id="rId20"/>
    <p:sldId id="257" r:id="rId21"/>
    <p:sldId id="274" r:id="rId22"/>
    <p:sldId id="276" r:id="rId23"/>
    <p:sldId id="270" r:id="rId24"/>
  </p:sldIdLst>
  <p:sldSz cx="9144000" cy="6858000" type="screen4x3"/>
  <p:notesSz cx="6950075" cy="9236075"/>
  <p:embeddedFontLst>
    <p:embeddedFont>
      <p:font typeface="Agency FB" panose="020B0503020202020204" pitchFamily="34" charset="77"/>
      <p:regular r:id="rId27"/>
      <p:bold r:id="rId28"/>
    </p:embeddedFont>
    <p:embeddedFont>
      <p:font typeface="Bebas Neue" panose="020B0606020202050201"/>
      <p:regular r:id="rId29"/>
    </p:embeddedFont>
    <p:embeddedFont>
      <p:font typeface="Bebas Neue Regular" panose="0000050000000000000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444041"/>
    <a:srgbClr val="C0504D"/>
    <a:srgbClr val="FEA828"/>
    <a:srgbClr val="F68712"/>
    <a:srgbClr val="F19700"/>
    <a:srgbClr val="DB9600"/>
    <a:srgbClr val="8064A2"/>
    <a:srgbClr val="4B7CB8"/>
    <a:srgbClr val="00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9F4FC-3858-4885-9B2C-20E1E511A501}" v="453" dt="2019-10-22T20:37:30.014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6" autoAdjust="0"/>
    <p:restoredTop sz="94595" autoAdjust="0"/>
  </p:normalViewPr>
  <p:slideViewPr>
    <p:cSldViewPr>
      <p:cViewPr varScale="1">
        <p:scale>
          <a:sx n="83" d="100"/>
          <a:sy n="83" d="100"/>
        </p:scale>
        <p:origin x="2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02B23-543D-4505-BF1B-CCBA049AFA8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C09185E-CC0B-4518-B03A-528877342049}">
      <dgm:prSet phldrT="[Texto]"/>
      <dgm:spPr/>
      <dgm:t>
        <a:bodyPr/>
        <a:lstStyle/>
        <a:p>
          <a:r>
            <a:rPr lang="es-CO" dirty="0"/>
            <a:t>Infecciones odontogénicas</a:t>
          </a:r>
        </a:p>
      </dgm:t>
    </dgm:pt>
    <dgm:pt modelId="{294E1796-3C4E-43D7-8724-FCCE87D508B0}" type="parTrans" cxnId="{4F6DDF41-E2F5-45A5-BEEE-F82D2190C3F2}">
      <dgm:prSet/>
      <dgm:spPr/>
      <dgm:t>
        <a:bodyPr/>
        <a:lstStyle/>
        <a:p>
          <a:endParaRPr lang="es-CO"/>
        </a:p>
      </dgm:t>
    </dgm:pt>
    <dgm:pt modelId="{5DEED443-6647-4BAF-98F7-567167A5E17F}" type="sibTrans" cxnId="{4F6DDF41-E2F5-45A5-BEEE-F82D2190C3F2}">
      <dgm:prSet/>
      <dgm:spPr/>
      <dgm:t>
        <a:bodyPr/>
        <a:lstStyle/>
        <a:p>
          <a:endParaRPr lang="es-CO"/>
        </a:p>
      </dgm:t>
    </dgm:pt>
    <dgm:pt modelId="{386E7C02-A425-4384-B8CB-09AA12EA4DE3}">
      <dgm:prSet phldrT="[Texto]"/>
      <dgm:spPr/>
      <dgm:t>
        <a:bodyPr/>
        <a:lstStyle/>
        <a:p>
          <a:r>
            <a:rPr lang="es-CO" dirty="0"/>
            <a:t>Proceso periapical, periodontal, endodóntico, quirúrgico, extracción dental</a:t>
          </a:r>
        </a:p>
      </dgm:t>
    </dgm:pt>
    <dgm:pt modelId="{27D73259-E245-4431-81E5-0C29C089B8BA}" type="parTrans" cxnId="{B3D26BCF-4EB0-4F5D-BDE1-D959BA95D40A}">
      <dgm:prSet/>
      <dgm:spPr/>
      <dgm:t>
        <a:bodyPr/>
        <a:lstStyle/>
        <a:p>
          <a:endParaRPr lang="es-CO"/>
        </a:p>
      </dgm:t>
    </dgm:pt>
    <dgm:pt modelId="{5A91EF4D-72B1-4B42-A34B-FF2BA233656C}" type="sibTrans" cxnId="{B3D26BCF-4EB0-4F5D-BDE1-D959BA95D40A}">
      <dgm:prSet/>
      <dgm:spPr/>
      <dgm:t>
        <a:bodyPr/>
        <a:lstStyle/>
        <a:p>
          <a:endParaRPr lang="es-CO"/>
        </a:p>
      </dgm:t>
    </dgm:pt>
    <dgm:pt modelId="{8D76EA4E-DC5A-4AFE-AF2C-2507C4B5ECDC}">
      <dgm:prSet phldrT="[Texto]"/>
      <dgm:spPr/>
      <dgm:t>
        <a:bodyPr/>
        <a:lstStyle/>
        <a:p>
          <a:r>
            <a:rPr lang="es-CO" dirty="0"/>
            <a:t>Angina de Ludwig, celulitis facial, abscesos profundos del cuello, septicemia, endocarditis, pericarditis</a:t>
          </a:r>
        </a:p>
      </dgm:t>
    </dgm:pt>
    <dgm:pt modelId="{740D5161-843F-4A70-B701-D1E70F434455}" type="parTrans" cxnId="{0921CF6E-9BCB-4FD7-8A89-9EFFDB15F7AD}">
      <dgm:prSet/>
      <dgm:spPr/>
      <dgm:t>
        <a:bodyPr/>
        <a:lstStyle/>
        <a:p>
          <a:endParaRPr lang="es-CO"/>
        </a:p>
      </dgm:t>
    </dgm:pt>
    <dgm:pt modelId="{51B36C5C-442F-4D87-AC8D-BE6CBDAB9E1B}" type="sibTrans" cxnId="{0921CF6E-9BCB-4FD7-8A89-9EFFDB15F7AD}">
      <dgm:prSet/>
      <dgm:spPr/>
      <dgm:t>
        <a:bodyPr/>
        <a:lstStyle/>
        <a:p>
          <a:endParaRPr lang="es-CO"/>
        </a:p>
      </dgm:t>
    </dgm:pt>
    <dgm:pt modelId="{472A1E7B-AA79-4E28-8249-ECCE32D3FF04}">
      <dgm:prSet/>
      <dgm:spPr/>
      <dgm:t>
        <a:bodyPr/>
        <a:lstStyle/>
        <a:p>
          <a:r>
            <a:rPr lang="es-CO" dirty="0"/>
            <a:t>Riesgo de muerte</a:t>
          </a:r>
        </a:p>
      </dgm:t>
    </dgm:pt>
    <dgm:pt modelId="{D61CAEEA-3E04-431B-B58D-AE0BF88BABE4}" type="parTrans" cxnId="{EFF0DB24-DD58-4B32-ADB3-17720557DE40}">
      <dgm:prSet/>
      <dgm:spPr/>
      <dgm:t>
        <a:bodyPr/>
        <a:lstStyle/>
        <a:p>
          <a:endParaRPr lang="es-CO"/>
        </a:p>
      </dgm:t>
    </dgm:pt>
    <dgm:pt modelId="{9127A7B0-C5B8-479C-85A3-AD172BCF33DE}" type="sibTrans" cxnId="{EFF0DB24-DD58-4B32-ADB3-17720557DE40}">
      <dgm:prSet/>
      <dgm:spPr/>
      <dgm:t>
        <a:bodyPr/>
        <a:lstStyle/>
        <a:p>
          <a:endParaRPr lang="es-CO"/>
        </a:p>
      </dgm:t>
    </dgm:pt>
    <dgm:pt modelId="{96436514-F6DC-423A-B470-B72F814B182B}" type="pres">
      <dgm:prSet presAssocID="{FBB02B23-543D-4505-BF1B-CCBA049AFA84}" presName="CompostProcess" presStyleCnt="0">
        <dgm:presLayoutVars>
          <dgm:dir/>
          <dgm:resizeHandles val="exact"/>
        </dgm:presLayoutVars>
      </dgm:prSet>
      <dgm:spPr/>
    </dgm:pt>
    <dgm:pt modelId="{F45C8DCE-BA45-40BE-B013-A1A240D1BDFE}" type="pres">
      <dgm:prSet presAssocID="{FBB02B23-543D-4505-BF1B-CCBA049AFA84}" presName="arrow" presStyleLbl="bgShp" presStyleIdx="0" presStyleCnt="1"/>
      <dgm:spPr/>
    </dgm:pt>
    <dgm:pt modelId="{75316820-4A00-45E0-94C4-87162EF0227E}" type="pres">
      <dgm:prSet presAssocID="{FBB02B23-543D-4505-BF1B-CCBA049AFA84}" presName="linearProcess" presStyleCnt="0"/>
      <dgm:spPr/>
    </dgm:pt>
    <dgm:pt modelId="{C83ABD92-C594-43D2-B7DE-A5180AE65974}" type="pres">
      <dgm:prSet presAssocID="{AC09185E-CC0B-4518-B03A-528877342049}" presName="textNode" presStyleLbl="node1" presStyleIdx="0" presStyleCnt="4">
        <dgm:presLayoutVars>
          <dgm:bulletEnabled val="1"/>
        </dgm:presLayoutVars>
      </dgm:prSet>
      <dgm:spPr/>
    </dgm:pt>
    <dgm:pt modelId="{35671178-E59B-4DB7-9A62-138D7102501D}" type="pres">
      <dgm:prSet presAssocID="{5DEED443-6647-4BAF-98F7-567167A5E17F}" presName="sibTrans" presStyleCnt="0"/>
      <dgm:spPr/>
    </dgm:pt>
    <dgm:pt modelId="{B250A560-BB13-4568-8E56-3BCF66B8070B}" type="pres">
      <dgm:prSet presAssocID="{386E7C02-A425-4384-B8CB-09AA12EA4DE3}" presName="textNode" presStyleLbl="node1" presStyleIdx="1" presStyleCnt="4">
        <dgm:presLayoutVars>
          <dgm:bulletEnabled val="1"/>
        </dgm:presLayoutVars>
      </dgm:prSet>
      <dgm:spPr/>
    </dgm:pt>
    <dgm:pt modelId="{93DBF430-1DCA-4E8E-A8BC-096CA9B8693D}" type="pres">
      <dgm:prSet presAssocID="{5A91EF4D-72B1-4B42-A34B-FF2BA233656C}" presName="sibTrans" presStyleCnt="0"/>
      <dgm:spPr/>
    </dgm:pt>
    <dgm:pt modelId="{8A9BD697-BA10-465B-9DDF-3A37FD51FF02}" type="pres">
      <dgm:prSet presAssocID="{8D76EA4E-DC5A-4AFE-AF2C-2507C4B5ECDC}" presName="textNode" presStyleLbl="node1" presStyleIdx="2" presStyleCnt="4">
        <dgm:presLayoutVars>
          <dgm:bulletEnabled val="1"/>
        </dgm:presLayoutVars>
      </dgm:prSet>
      <dgm:spPr/>
    </dgm:pt>
    <dgm:pt modelId="{121EB0CE-30DB-4FFC-950A-68FDFB36534E}" type="pres">
      <dgm:prSet presAssocID="{51B36C5C-442F-4D87-AC8D-BE6CBDAB9E1B}" presName="sibTrans" presStyleCnt="0"/>
      <dgm:spPr/>
    </dgm:pt>
    <dgm:pt modelId="{32EA8332-0BBE-4503-9E71-1884B4458284}" type="pres">
      <dgm:prSet presAssocID="{472A1E7B-AA79-4E28-8249-ECCE32D3FF0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FF0DB24-DD58-4B32-ADB3-17720557DE40}" srcId="{FBB02B23-543D-4505-BF1B-CCBA049AFA84}" destId="{472A1E7B-AA79-4E28-8249-ECCE32D3FF04}" srcOrd="3" destOrd="0" parTransId="{D61CAEEA-3E04-431B-B58D-AE0BF88BABE4}" sibTransId="{9127A7B0-C5B8-479C-85A3-AD172BCF33DE}"/>
    <dgm:cxn modelId="{4F6DDF41-E2F5-45A5-BEEE-F82D2190C3F2}" srcId="{FBB02B23-543D-4505-BF1B-CCBA049AFA84}" destId="{AC09185E-CC0B-4518-B03A-528877342049}" srcOrd="0" destOrd="0" parTransId="{294E1796-3C4E-43D7-8724-FCCE87D508B0}" sibTransId="{5DEED443-6647-4BAF-98F7-567167A5E17F}"/>
    <dgm:cxn modelId="{506E3B6A-41DD-4A22-9ADB-BFA333995359}" type="presOf" srcId="{FBB02B23-543D-4505-BF1B-CCBA049AFA84}" destId="{96436514-F6DC-423A-B470-B72F814B182B}" srcOrd="0" destOrd="0" presId="urn:microsoft.com/office/officeart/2005/8/layout/hProcess9"/>
    <dgm:cxn modelId="{0921CF6E-9BCB-4FD7-8A89-9EFFDB15F7AD}" srcId="{FBB02B23-543D-4505-BF1B-CCBA049AFA84}" destId="{8D76EA4E-DC5A-4AFE-AF2C-2507C4B5ECDC}" srcOrd="2" destOrd="0" parTransId="{740D5161-843F-4A70-B701-D1E70F434455}" sibTransId="{51B36C5C-442F-4D87-AC8D-BE6CBDAB9E1B}"/>
    <dgm:cxn modelId="{397F047F-E54F-420F-883E-7607AA5B9A2F}" type="presOf" srcId="{472A1E7B-AA79-4E28-8249-ECCE32D3FF04}" destId="{32EA8332-0BBE-4503-9E71-1884B4458284}" srcOrd="0" destOrd="0" presId="urn:microsoft.com/office/officeart/2005/8/layout/hProcess9"/>
    <dgm:cxn modelId="{32F6A287-E316-4F99-B2BD-B5081E6B48FF}" type="presOf" srcId="{386E7C02-A425-4384-B8CB-09AA12EA4DE3}" destId="{B250A560-BB13-4568-8E56-3BCF66B8070B}" srcOrd="0" destOrd="0" presId="urn:microsoft.com/office/officeart/2005/8/layout/hProcess9"/>
    <dgm:cxn modelId="{440F42B3-AEE7-4CA6-85A7-620DD311203C}" type="presOf" srcId="{AC09185E-CC0B-4518-B03A-528877342049}" destId="{C83ABD92-C594-43D2-B7DE-A5180AE65974}" srcOrd="0" destOrd="0" presId="urn:microsoft.com/office/officeart/2005/8/layout/hProcess9"/>
    <dgm:cxn modelId="{B3D26BCF-4EB0-4F5D-BDE1-D959BA95D40A}" srcId="{FBB02B23-543D-4505-BF1B-CCBA049AFA84}" destId="{386E7C02-A425-4384-B8CB-09AA12EA4DE3}" srcOrd="1" destOrd="0" parTransId="{27D73259-E245-4431-81E5-0C29C089B8BA}" sibTransId="{5A91EF4D-72B1-4B42-A34B-FF2BA233656C}"/>
    <dgm:cxn modelId="{2C0509FC-1755-4090-B63C-7C1575853AF8}" type="presOf" srcId="{8D76EA4E-DC5A-4AFE-AF2C-2507C4B5ECDC}" destId="{8A9BD697-BA10-465B-9DDF-3A37FD51FF02}" srcOrd="0" destOrd="0" presId="urn:microsoft.com/office/officeart/2005/8/layout/hProcess9"/>
    <dgm:cxn modelId="{C568A4A4-30EF-423A-B745-E345F40A776C}" type="presParOf" srcId="{96436514-F6DC-423A-B470-B72F814B182B}" destId="{F45C8DCE-BA45-40BE-B013-A1A240D1BDFE}" srcOrd="0" destOrd="0" presId="urn:microsoft.com/office/officeart/2005/8/layout/hProcess9"/>
    <dgm:cxn modelId="{0C2FEDD6-91D8-4496-B786-446908D5DA24}" type="presParOf" srcId="{96436514-F6DC-423A-B470-B72F814B182B}" destId="{75316820-4A00-45E0-94C4-87162EF0227E}" srcOrd="1" destOrd="0" presId="urn:microsoft.com/office/officeart/2005/8/layout/hProcess9"/>
    <dgm:cxn modelId="{4DBC160B-BF3D-4819-8797-7693CAC9C86B}" type="presParOf" srcId="{75316820-4A00-45E0-94C4-87162EF0227E}" destId="{C83ABD92-C594-43D2-B7DE-A5180AE65974}" srcOrd="0" destOrd="0" presId="urn:microsoft.com/office/officeart/2005/8/layout/hProcess9"/>
    <dgm:cxn modelId="{4E4BC910-55DD-450D-8C73-50DF98B7E44E}" type="presParOf" srcId="{75316820-4A00-45E0-94C4-87162EF0227E}" destId="{35671178-E59B-4DB7-9A62-138D7102501D}" srcOrd="1" destOrd="0" presId="urn:microsoft.com/office/officeart/2005/8/layout/hProcess9"/>
    <dgm:cxn modelId="{0FD20AEE-0464-4A6A-8F4C-5C04D7A6DB12}" type="presParOf" srcId="{75316820-4A00-45E0-94C4-87162EF0227E}" destId="{B250A560-BB13-4568-8E56-3BCF66B8070B}" srcOrd="2" destOrd="0" presId="urn:microsoft.com/office/officeart/2005/8/layout/hProcess9"/>
    <dgm:cxn modelId="{AC5EEAF8-D48F-4DFE-AF75-7C2CB457F576}" type="presParOf" srcId="{75316820-4A00-45E0-94C4-87162EF0227E}" destId="{93DBF430-1DCA-4E8E-A8BC-096CA9B8693D}" srcOrd="3" destOrd="0" presId="urn:microsoft.com/office/officeart/2005/8/layout/hProcess9"/>
    <dgm:cxn modelId="{239BE0B5-D583-4B1D-8E9D-8E6BFA0283FB}" type="presParOf" srcId="{75316820-4A00-45E0-94C4-87162EF0227E}" destId="{8A9BD697-BA10-465B-9DDF-3A37FD51FF02}" srcOrd="4" destOrd="0" presId="urn:microsoft.com/office/officeart/2005/8/layout/hProcess9"/>
    <dgm:cxn modelId="{000B5CD6-52D6-4DD6-A98F-F11FD304A9EA}" type="presParOf" srcId="{75316820-4A00-45E0-94C4-87162EF0227E}" destId="{121EB0CE-30DB-4FFC-950A-68FDFB36534E}" srcOrd="5" destOrd="0" presId="urn:microsoft.com/office/officeart/2005/8/layout/hProcess9"/>
    <dgm:cxn modelId="{081BE339-7345-4344-94C8-3236D169D6CF}" type="presParOf" srcId="{75316820-4A00-45E0-94C4-87162EF0227E}" destId="{32EA8332-0BBE-4503-9E71-1884B445828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CD297-1F0C-432A-AC24-9BE75591F614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1C2B68C-A878-4D66-8569-08EB89A9CF3C}">
      <dgm:prSet phldrT="[Texto]"/>
      <dgm:spPr/>
      <dgm:t>
        <a:bodyPr/>
        <a:lstStyle/>
        <a:p>
          <a:r>
            <a:rPr lang="es-CO" dirty="0"/>
            <a:t>Antibiótico</a:t>
          </a:r>
        </a:p>
      </dgm:t>
    </dgm:pt>
    <dgm:pt modelId="{205724D2-F00C-4FA7-A3B2-B1F7B5FCF2EE}" type="parTrans" cxnId="{44DC8A25-D21C-473D-9C3F-643AA87B0FFC}">
      <dgm:prSet/>
      <dgm:spPr/>
      <dgm:t>
        <a:bodyPr/>
        <a:lstStyle/>
        <a:p>
          <a:endParaRPr lang="es-CO"/>
        </a:p>
      </dgm:t>
    </dgm:pt>
    <dgm:pt modelId="{E8A03BE3-0008-4F03-81D0-64197024CC6B}" type="sibTrans" cxnId="{44DC8A25-D21C-473D-9C3F-643AA87B0FFC}">
      <dgm:prSet/>
      <dgm:spPr/>
      <dgm:t>
        <a:bodyPr/>
        <a:lstStyle/>
        <a:p>
          <a:endParaRPr lang="es-CO"/>
        </a:p>
      </dgm:t>
    </dgm:pt>
    <dgm:pt modelId="{F1005FC6-6655-4246-89A6-98BD8C0B225F}">
      <dgm:prSet phldrT="[Texto]"/>
      <dgm:spPr/>
      <dgm:t>
        <a:bodyPr/>
        <a:lstStyle/>
        <a:p>
          <a:r>
            <a:rPr lang="es-CO" dirty="0"/>
            <a:t>Drenaje del absceso</a:t>
          </a:r>
        </a:p>
      </dgm:t>
    </dgm:pt>
    <dgm:pt modelId="{1C8F3A19-B029-4AAD-8001-0A011F6EEFD9}" type="parTrans" cxnId="{1298CA4C-C644-4DD2-8532-63D9B80C9774}">
      <dgm:prSet/>
      <dgm:spPr/>
      <dgm:t>
        <a:bodyPr/>
        <a:lstStyle/>
        <a:p>
          <a:endParaRPr lang="es-CO"/>
        </a:p>
      </dgm:t>
    </dgm:pt>
    <dgm:pt modelId="{7D090F86-76F7-4398-AA99-6DC8498C5C4A}" type="sibTrans" cxnId="{1298CA4C-C644-4DD2-8532-63D9B80C9774}">
      <dgm:prSet/>
      <dgm:spPr/>
      <dgm:t>
        <a:bodyPr/>
        <a:lstStyle/>
        <a:p>
          <a:endParaRPr lang="es-CO"/>
        </a:p>
      </dgm:t>
    </dgm:pt>
    <dgm:pt modelId="{40668C18-1CE7-442D-AF7E-DDDED50B10A3}">
      <dgm:prSet phldrT="[Texto]"/>
      <dgm:spPr/>
      <dgm:t>
        <a:bodyPr/>
        <a:lstStyle/>
        <a:p>
          <a:r>
            <a:rPr lang="es-CO" dirty="0"/>
            <a:t>Descontaminación endodóntica</a:t>
          </a:r>
        </a:p>
      </dgm:t>
    </dgm:pt>
    <dgm:pt modelId="{36F9885F-C43E-46FD-88A2-79798A7C8708}" type="parTrans" cxnId="{6A23E90B-930F-47CE-A0DF-DF04A40DE568}">
      <dgm:prSet/>
      <dgm:spPr/>
      <dgm:t>
        <a:bodyPr/>
        <a:lstStyle/>
        <a:p>
          <a:endParaRPr lang="es-CO"/>
        </a:p>
      </dgm:t>
    </dgm:pt>
    <dgm:pt modelId="{EBED93C3-3D8D-42E2-9286-5FCEDB4E9E81}" type="sibTrans" cxnId="{6A23E90B-930F-47CE-A0DF-DF04A40DE568}">
      <dgm:prSet/>
      <dgm:spPr/>
      <dgm:t>
        <a:bodyPr/>
        <a:lstStyle/>
        <a:p>
          <a:endParaRPr lang="es-CO"/>
        </a:p>
      </dgm:t>
    </dgm:pt>
    <dgm:pt modelId="{94C06EFC-E6FC-439D-BEAC-21C746BF6074}">
      <dgm:prSet phldrT="[Texto]"/>
      <dgm:spPr/>
      <dgm:t>
        <a:bodyPr/>
        <a:lstStyle/>
        <a:p>
          <a:r>
            <a:rPr lang="es-CO" dirty="0"/>
            <a:t>Exodoncias</a:t>
          </a:r>
        </a:p>
      </dgm:t>
    </dgm:pt>
    <dgm:pt modelId="{A056CAE9-0F0C-46D3-AE2E-C2FC2BA86361}" type="parTrans" cxnId="{B4423DA4-F2B5-47B7-B892-4EFC27A0DB44}">
      <dgm:prSet/>
      <dgm:spPr/>
      <dgm:t>
        <a:bodyPr/>
        <a:lstStyle/>
        <a:p>
          <a:endParaRPr lang="es-CO"/>
        </a:p>
      </dgm:t>
    </dgm:pt>
    <dgm:pt modelId="{B742ABED-D176-493B-A297-CE9D17A5A898}" type="sibTrans" cxnId="{B4423DA4-F2B5-47B7-B892-4EFC27A0DB44}">
      <dgm:prSet/>
      <dgm:spPr/>
      <dgm:t>
        <a:bodyPr/>
        <a:lstStyle/>
        <a:p>
          <a:endParaRPr lang="es-CO"/>
        </a:p>
      </dgm:t>
    </dgm:pt>
    <dgm:pt modelId="{F98E9C2E-D567-47CC-AA79-0108C53FB4AF}" type="pres">
      <dgm:prSet presAssocID="{FAACD297-1F0C-432A-AC24-9BE75591F6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192B19-5E00-46F1-B0F5-F77BF2BDB0D6}" type="pres">
      <dgm:prSet presAssocID="{81C2B68C-A878-4D66-8569-08EB89A9CF3C}" presName="centerShape" presStyleLbl="node0" presStyleIdx="0" presStyleCnt="1"/>
      <dgm:spPr/>
    </dgm:pt>
    <dgm:pt modelId="{1D52E00D-AE0C-411D-935B-9A57A9DE260F}" type="pres">
      <dgm:prSet presAssocID="{F1005FC6-6655-4246-89A6-98BD8C0B225F}" presName="node" presStyleLbl="node1" presStyleIdx="0" presStyleCnt="3">
        <dgm:presLayoutVars>
          <dgm:bulletEnabled val="1"/>
        </dgm:presLayoutVars>
      </dgm:prSet>
      <dgm:spPr/>
    </dgm:pt>
    <dgm:pt modelId="{A0E9C6F6-12E5-434E-9C97-7AF5F171F52D}" type="pres">
      <dgm:prSet presAssocID="{F1005FC6-6655-4246-89A6-98BD8C0B225F}" presName="dummy" presStyleCnt="0"/>
      <dgm:spPr/>
    </dgm:pt>
    <dgm:pt modelId="{E0EE772D-0F16-4CF0-89AE-024B8534F4BD}" type="pres">
      <dgm:prSet presAssocID="{7D090F86-76F7-4398-AA99-6DC8498C5C4A}" presName="sibTrans" presStyleLbl="sibTrans2D1" presStyleIdx="0" presStyleCnt="3"/>
      <dgm:spPr/>
    </dgm:pt>
    <dgm:pt modelId="{10E22C0C-D2C6-424B-A74A-24FCAF9E2E3A}" type="pres">
      <dgm:prSet presAssocID="{40668C18-1CE7-442D-AF7E-DDDED50B10A3}" presName="node" presStyleLbl="node1" presStyleIdx="1" presStyleCnt="3">
        <dgm:presLayoutVars>
          <dgm:bulletEnabled val="1"/>
        </dgm:presLayoutVars>
      </dgm:prSet>
      <dgm:spPr/>
    </dgm:pt>
    <dgm:pt modelId="{D592F98F-D285-4ACD-8009-D2AF3C07E2AF}" type="pres">
      <dgm:prSet presAssocID="{40668C18-1CE7-442D-AF7E-DDDED50B10A3}" presName="dummy" presStyleCnt="0"/>
      <dgm:spPr/>
    </dgm:pt>
    <dgm:pt modelId="{6EFB8F99-9253-4E84-89D9-66F2D27E9FFD}" type="pres">
      <dgm:prSet presAssocID="{EBED93C3-3D8D-42E2-9286-5FCEDB4E9E81}" presName="sibTrans" presStyleLbl="sibTrans2D1" presStyleIdx="1" presStyleCnt="3"/>
      <dgm:spPr/>
    </dgm:pt>
    <dgm:pt modelId="{1C2E99B6-52C8-4355-8F29-A4CE56FD2AB2}" type="pres">
      <dgm:prSet presAssocID="{94C06EFC-E6FC-439D-BEAC-21C746BF6074}" presName="node" presStyleLbl="node1" presStyleIdx="2" presStyleCnt="3">
        <dgm:presLayoutVars>
          <dgm:bulletEnabled val="1"/>
        </dgm:presLayoutVars>
      </dgm:prSet>
      <dgm:spPr/>
    </dgm:pt>
    <dgm:pt modelId="{6C40F720-E7E0-4244-BBE4-EE3178737F9C}" type="pres">
      <dgm:prSet presAssocID="{94C06EFC-E6FC-439D-BEAC-21C746BF6074}" presName="dummy" presStyleCnt="0"/>
      <dgm:spPr/>
    </dgm:pt>
    <dgm:pt modelId="{B9CDB493-23F8-433C-9311-29B85324D024}" type="pres">
      <dgm:prSet presAssocID="{B742ABED-D176-493B-A297-CE9D17A5A898}" presName="sibTrans" presStyleLbl="sibTrans2D1" presStyleIdx="2" presStyleCnt="3"/>
      <dgm:spPr/>
    </dgm:pt>
  </dgm:ptLst>
  <dgm:cxnLst>
    <dgm:cxn modelId="{6A23E90B-930F-47CE-A0DF-DF04A40DE568}" srcId="{81C2B68C-A878-4D66-8569-08EB89A9CF3C}" destId="{40668C18-1CE7-442D-AF7E-DDDED50B10A3}" srcOrd="1" destOrd="0" parTransId="{36F9885F-C43E-46FD-88A2-79798A7C8708}" sibTransId="{EBED93C3-3D8D-42E2-9286-5FCEDB4E9E81}"/>
    <dgm:cxn modelId="{498F2118-61F2-4041-A740-5D90A9A1D1DF}" type="presOf" srcId="{EBED93C3-3D8D-42E2-9286-5FCEDB4E9E81}" destId="{6EFB8F99-9253-4E84-89D9-66F2D27E9FFD}" srcOrd="0" destOrd="0" presId="urn:microsoft.com/office/officeart/2005/8/layout/radial6"/>
    <dgm:cxn modelId="{4947D11C-105C-4140-8272-8B79BD36C5FB}" type="presOf" srcId="{81C2B68C-A878-4D66-8569-08EB89A9CF3C}" destId="{B0192B19-5E00-46F1-B0F5-F77BF2BDB0D6}" srcOrd="0" destOrd="0" presId="urn:microsoft.com/office/officeart/2005/8/layout/radial6"/>
    <dgm:cxn modelId="{44DC8A25-D21C-473D-9C3F-643AA87B0FFC}" srcId="{FAACD297-1F0C-432A-AC24-9BE75591F614}" destId="{81C2B68C-A878-4D66-8569-08EB89A9CF3C}" srcOrd="0" destOrd="0" parTransId="{205724D2-F00C-4FA7-A3B2-B1F7B5FCF2EE}" sibTransId="{E8A03BE3-0008-4F03-81D0-64197024CC6B}"/>
    <dgm:cxn modelId="{40723530-F8D1-4AAE-9669-D72C17E513D5}" type="presOf" srcId="{B742ABED-D176-493B-A297-CE9D17A5A898}" destId="{B9CDB493-23F8-433C-9311-29B85324D024}" srcOrd="0" destOrd="0" presId="urn:microsoft.com/office/officeart/2005/8/layout/radial6"/>
    <dgm:cxn modelId="{1F0C244C-AC1B-4E44-89D2-100303365B60}" type="presOf" srcId="{94C06EFC-E6FC-439D-BEAC-21C746BF6074}" destId="{1C2E99B6-52C8-4355-8F29-A4CE56FD2AB2}" srcOrd="0" destOrd="0" presId="urn:microsoft.com/office/officeart/2005/8/layout/radial6"/>
    <dgm:cxn modelId="{1298CA4C-C644-4DD2-8532-63D9B80C9774}" srcId="{81C2B68C-A878-4D66-8569-08EB89A9CF3C}" destId="{F1005FC6-6655-4246-89A6-98BD8C0B225F}" srcOrd="0" destOrd="0" parTransId="{1C8F3A19-B029-4AAD-8001-0A011F6EEFD9}" sibTransId="{7D090F86-76F7-4398-AA99-6DC8498C5C4A}"/>
    <dgm:cxn modelId="{9BBBBA5A-239D-4A9C-8482-A83C9B298FDF}" type="presOf" srcId="{F1005FC6-6655-4246-89A6-98BD8C0B225F}" destId="{1D52E00D-AE0C-411D-935B-9A57A9DE260F}" srcOrd="0" destOrd="0" presId="urn:microsoft.com/office/officeart/2005/8/layout/radial6"/>
    <dgm:cxn modelId="{B4423DA4-F2B5-47B7-B892-4EFC27A0DB44}" srcId="{81C2B68C-A878-4D66-8569-08EB89A9CF3C}" destId="{94C06EFC-E6FC-439D-BEAC-21C746BF6074}" srcOrd="2" destOrd="0" parTransId="{A056CAE9-0F0C-46D3-AE2E-C2FC2BA86361}" sibTransId="{B742ABED-D176-493B-A297-CE9D17A5A898}"/>
    <dgm:cxn modelId="{426B02C1-7922-4156-A26F-7FAFDD28551C}" type="presOf" srcId="{7D090F86-76F7-4398-AA99-6DC8498C5C4A}" destId="{E0EE772D-0F16-4CF0-89AE-024B8534F4BD}" srcOrd="0" destOrd="0" presId="urn:microsoft.com/office/officeart/2005/8/layout/radial6"/>
    <dgm:cxn modelId="{8767C5CA-AC8D-4BF1-B5A8-41AE549520A2}" type="presOf" srcId="{FAACD297-1F0C-432A-AC24-9BE75591F614}" destId="{F98E9C2E-D567-47CC-AA79-0108C53FB4AF}" srcOrd="0" destOrd="0" presId="urn:microsoft.com/office/officeart/2005/8/layout/radial6"/>
    <dgm:cxn modelId="{CE38B2DD-E599-4C1B-8909-14EBFBD82171}" type="presOf" srcId="{40668C18-1CE7-442D-AF7E-DDDED50B10A3}" destId="{10E22C0C-D2C6-424B-A74A-24FCAF9E2E3A}" srcOrd="0" destOrd="0" presId="urn:microsoft.com/office/officeart/2005/8/layout/radial6"/>
    <dgm:cxn modelId="{6F28D3F2-2AEE-47CC-A2BD-793A3855751D}" type="presParOf" srcId="{F98E9C2E-D567-47CC-AA79-0108C53FB4AF}" destId="{B0192B19-5E00-46F1-B0F5-F77BF2BDB0D6}" srcOrd="0" destOrd="0" presId="urn:microsoft.com/office/officeart/2005/8/layout/radial6"/>
    <dgm:cxn modelId="{17A84974-C655-4B75-8F60-F8AB7D33C775}" type="presParOf" srcId="{F98E9C2E-D567-47CC-AA79-0108C53FB4AF}" destId="{1D52E00D-AE0C-411D-935B-9A57A9DE260F}" srcOrd="1" destOrd="0" presId="urn:microsoft.com/office/officeart/2005/8/layout/radial6"/>
    <dgm:cxn modelId="{351F0333-B7B0-4D6F-AC72-CC82FF5C0CE6}" type="presParOf" srcId="{F98E9C2E-D567-47CC-AA79-0108C53FB4AF}" destId="{A0E9C6F6-12E5-434E-9C97-7AF5F171F52D}" srcOrd="2" destOrd="0" presId="urn:microsoft.com/office/officeart/2005/8/layout/radial6"/>
    <dgm:cxn modelId="{C844D5F6-E872-4C66-BF37-5EEDC4DF8637}" type="presParOf" srcId="{F98E9C2E-D567-47CC-AA79-0108C53FB4AF}" destId="{E0EE772D-0F16-4CF0-89AE-024B8534F4BD}" srcOrd="3" destOrd="0" presId="urn:microsoft.com/office/officeart/2005/8/layout/radial6"/>
    <dgm:cxn modelId="{EAA3B2BA-CED5-445A-B722-903281CC55DC}" type="presParOf" srcId="{F98E9C2E-D567-47CC-AA79-0108C53FB4AF}" destId="{10E22C0C-D2C6-424B-A74A-24FCAF9E2E3A}" srcOrd="4" destOrd="0" presId="urn:microsoft.com/office/officeart/2005/8/layout/radial6"/>
    <dgm:cxn modelId="{CFEF04CF-A375-41C7-A2EA-E6BA919BC62F}" type="presParOf" srcId="{F98E9C2E-D567-47CC-AA79-0108C53FB4AF}" destId="{D592F98F-D285-4ACD-8009-D2AF3C07E2AF}" srcOrd="5" destOrd="0" presId="urn:microsoft.com/office/officeart/2005/8/layout/radial6"/>
    <dgm:cxn modelId="{D1E048A8-3A7B-48E1-9569-524FD2D7C510}" type="presParOf" srcId="{F98E9C2E-D567-47CC-AA79-0108C53FB4AF}" destId="{6EFB8F99-9253-4E84-89D9-66F2D27E9FFD}" srcOrd="6" destOrd="0" presId="urn:microsoft.com/office/officeart/2005/8/layout/radial6"/>
    <dgm:cxn modelId="{2556B66C-4B7A-4872-ACF9-AAA780B11A9D}" type="presParOf" srcId="{F98E9C2E-D567-47CC-AA79-0108C53FB4AF}" destId="{1C2E99B6-52C8-4355-8F29-A4CE56FD2AB2}" srcOrd="7" destOrd="0" presId="urn:microsoft.com/office/officeart/2005/8/layout/radial6"/>
    <dgm:cxn modelId="{0CA75C34-6613-4052-991B-591190F2C2AA}" type="presParOf" srcId="{F98E9C2E-D567-47CC-AA79-0108C53FB4AF}" destId="{6C40F720-E7E0-4244-BBE4-EE3178737F9C}" srcOrd="8" destOrd="0" presId="urn:microsoft.com/office/officeart/2005/8/layout/radial6"/>
    <dgm:cxn modelId="{4DD827B0-989C-4AC4-950D-38AC0CE269CE}" type="presParOf" srcId="{F98E9C2E-D567-47CC-AA79-0108C53FB4AF}" destId="{B9CDB493-23F8-433C-9311-29B85324D02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C614A-16AA-4F60-B30A-8F588C23AD2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57FB62F-2EDD-4E44-A8F7-3AB564054A19}">
      <dgm:prSet phldrT="[Texto]" custT="1"/>
      <dgm:spPr/>
      <dgm:t>
        <a:bodyPr/>
        <a:lstStyle/>
        <a:p>
          <a:r>
            <a:rPr lang="es-CO" sz="2400" dirty="0"/>
            <a:t>No infección</a:t>
          </a:r>
        </a:p>
      </dgm:t>
    </dgm:pt>
    <dgm:pt modelId="{D2D6C3EE-C311-4A42-B812-A15C9CDEC3B0}" type="parTrans" cxnId="{F4E781B2-37E4-4850-B5EE-7F78722C5074}">
      <dgm:prSet/>
      <dgm:spPr/>
      <dgm:t>
        <a:bodyPr/>
        <a:lstStyle/>
        <a:p>
          <a:endParaRPr lang="es-CO" sz="1400"/>
        </a:p>
      </dgm:t>
    </dgm:pt>
    <dgm:pt modelId="{049BD1DD-71C8-4A46-9CA5-CC235B0401C5}" type="sibTrans" cxnId="{F4E781B2-37E4-4850-B5EE-7F78722C5074}">
      <dgm:prSet/>
      <dgm:spPr/>
      <dgm:t>
        <a:bodyPr/>
        <a:lstStyle/>
        <a:p>
          <a:endParaRPr lang="es-CO" sz="1400"/>
        </a:p>
      </dgm:t>
    </dgm:pt>
    <dgm:pt modelId="{E46DCDBF-E565-4F30-B8C0-264EE8686267}">
      <dgm:prSet phldrT="[Texto]" custT="1"/>
      <dgm:spPr/>
      <dgm:t>
        <a:bodyPr/>
        <a:lstStyle/>
        <a:p>
          <a:r>
            <a:rPr lang="es-CO" sz="2400" dirty="0"/>
            <a:t>Efectos adversos</a:t>
          </a:r>
        </a:p>
      </dgm:t>
    </dgm:pt>
    <dgm:pt modelId="{88B8978D-4BF8-4F75-8F8C-02127F8C94F9}" type="parTrans" cxnId="{C9ED8AAF-F710-46E7-B0F2-B31778332CCC}">
      <dgm:prSet/>
      <dgm:spPr/>
      <dgm:t>
        <a:bodyPr/>
        <a:lstStyle/>
        <a:p>
          <a:endParaRPr lang="es-CO" sz="1400"/>
        </a:p>
      </dgm:t>
    </dgm:pt>
    <dgm:pt modelId="{60AE062C-9D89-45CE-A713-0A900ABEF4FF}" type="sibTrans" cxnId="{C9ED8AAF-F710-46E7-B0F2-B31778332CCC}">
      <dgm:prSet/>
      <dgm:spPr/>
      <dgm:t>
        <a:bodyPr/>
        <a:lstStyle/>
        <a:p>
          <a:endParaRPr lang="es-CO" sz="1400"/>
        </a:p>
      </dgm:t>
    </dgm:pt>
    <dgm:pt modelId="{141536BD-7548-46FD-BC3E-DF68EF0FD7F4}">
      <dgm:prSet phldrT="[Texto]" custT="1"/>
      <dgm:spPr/>
      <dgm:t>
        <a:bodyPr/>
        <a:lstStyle/>
        <a:p>
          <a:r>
            <a:rPr lang="es-CO" sz="2400" dirty="0"/>
            <a:t>“por si acaso”</a:t>
          </a:r>
        </a:p>
      </dgm:t>
    </dgm:pt>
    <dgm:pt modelId="{10D41E07-B3E3-4277-BB72-4D498DBB6463}" type="parTrans" cxnId="{6A93BA32-45BE-484C-A543-C8E8B60BEB64}">
      <dgm:prSet/>
      <dgm:spPr/>
      <dgm:t>
        <a:bodyPr/>
        <a:lstStyle/>
        <a:p>
          <a:endParaRPr lang="es-CO" sz="1400"/>
        </a:p>
      </dgm:t>
    </dgm:pt>
    <dgm:pt modelId="{5672EEEE-A8FD-41E4-A974-F70730D02C40}" type="sibTrans" cxnId="{6A93BA32-45BE-484C-A543-C8E8B60BEB64}">
      <dgm:prSet/>
      <dgm:spPr/>
      <dgm:t>
        <a:bodyPr/>
        <a:lstStyle/>
        <a:p>
          <a:endParaRPr lang="es-CO" sz="1400"/>
        </a:p>
      </dgm:t>
    </dgm:pt>
    <dgm:pt modelId="{19DB0045-6DB0-4D6A-A65D-FAC0091252CD}">
      <dgm:prSet phldrT="[Texto]" custT="1"/>
      <dgm:spPr/>
      <dgm:t>
        <a:bodyPr/>
        <a:lstStyle/>
        <a:p>
          <a:r>
            <a:rPr lang="es-CO" sz="2400" dirty="0"/>
            <a:t>No antibiótico</a:t>
          </a:r>
        </a:p>
      </dgm:t>
    </dgm:pt>
    <dgm:pt modelId="{CE85333F-C474-483A-8CC7-BED54EE79959}" type="parTrans" cxnId="{3A815A9D-2E07-4639-9968-C602D9D2F21A}">
      <dgm:prSet/>
      <dgm:spPr/>
      <dgm:t>
        <a:bodyPr/>
        <a:lstStyle/>
        <a:p>
          <a:endParaRPr lang="es-CO" sz="1400"/>
        </a:p>
      </dgm:t>
    </dgm:pt>
    <dgm:pt modelId="{71936FAA-84BF-4209-8821-CEA4936355AE}" type="sibTrans" cxnId="{3A815A9D-2E07-4639-9968-C602D9D2F21A}">
      <dgm:prSet/>
      <dgm:spPr/>
      <dgm:t>
        <a:bodyPr/>
        <a:lstStyle/>
        <a:p>
          <a:endParaRPr lang="es-CO" sz="1400"/>
        </a:p>
      </dgm:t>
    </dgm:pt>
    <dgm:pt modelId="{9ADF2CF9-7326-4FC6-92C9-8C812AE27E3A}" type="pres">
      <dgm:prSet presAssocID="{642C614A-16AA-4F60-B30A-8F588C23AD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1E5867-0A79-46B5-8FBB-1478597D6CD6}" type="pres">
      <dgm:prSet presAssocID="{F57FB62F-2EDD-4E44-A8F7-3AB564054A19}" presName="centerShape" presStyleLbl="node0" presStyleIdx="0" presStyleCnt="1"/>
      <dgm:spPr/>
    </dgm:pt>
    <dgm:pt modelId="{CA0A8AC5-B0C3-4D64-9DCA-4512A91C71C6}" type="pres">
      <dgm:prSet presAssocID="{88B8978D-4BF8-4F75-8F8C-02127F8C94F9}" presName="parTrans" presStyleLbl="bgSibTrans2D1" presStyleIdx="0" presStyleCnt="3"/>
      <dgm:spPr/>
    </dgm:pt>
    <dgm:pt modelId="{5FCE4CD2-8C8C-4DCB-8825-2A284EB195D7}" type="pres">
      <dgm:prSet presAssocID="{E46DCDBF-E565-4F30-B8C0-264EE8686267}" presName="node" presStyleLbl="node1" presStyleIdx="0" presStyleCnt="3">
        <dgm:presLayoutVars>
          <dgm:bulletEnabled val="1"/>
        </dgm:presLayoutVars>
      </dgm:prSet>
      <dgm:spPr/>
    </dgm:pt>
    <dgm:pt modelId="{54E72976-712A-4935-9AA8-6EE3F84CEB90}" type="pres">
      <dgm:prSet presAssocID="{10D41E07-B3E3-4277-BB72-4D498DBB6463}" presName="parTrans" presStyleLbl="bgSibTrans2D1" presStyleIdx="1" presStyleCnt="3"/>
      <dgm:spPr/>
    </dgm:pt>
    <dgm:pt modelId="{FF23DD53-1678-4D7F-8011-6065F3F2BBBA}" type="pres">
      <dgm:prSet presAssocID="{141536BD-7548-46FD-BC3E-DF68EF0FD7F4}" presName="node" presStyleLbl="node1" presStyleIdx="1" presStyleCnt="3">
        <dgm:presLayoutVars>
          <dgm:bulletEnabled val="1"/>
        </dgm:presLayoutVars>
      </dgm:prSet>
      <dgm:spPr/>
    </dgm:pt>
    <dgm:pt modelId="{5EC2358D-94E7-43E5-A79A-D69D7974E2AC}" type="pres">
      <dgm:prSet presAssocID="{CE85333F-C474-483A-8CC7-BED54EE79959}" presName="parTrans" presStyleLbl="bgSibTrans2D1" presStyleIdx="2" presStyleCnt="3"/>
      <dgm:spPr/>
    </dgm:pt>
    <dgm:pt modelId="{E891933D-E879-491F-B078-CE8D44329C80}" type="pres">
      <dgm:prSet presAssocID="{19DB0045-6DB0-4D6A-A65D-FAC0091252CD}" presName="node" presStyleLbl="node1" presStyleIdx="2" presStyleCnt="3">
        <dgm:presLayoutVars>
          <dgm:bulletEnabled val="1"/>
        </dgm:presLayoutVars>
      </dgm:prSet>
      <dgm:spPr/>
    </dgm:pt>
  </dgm:ptLst>
  <dgm:cxnLst>
    <dgm:cxn modelId="{CB5C8013-8505-4D26-8484-D983745E5060}" type="presOf" srcId="{E46DCDBF-E565-4F30-B8C0-264EE8686267}" destId="{5FCE4CD2-8C8C-4DCB-8825-2A284EB195D7}" srcOrd="0" destOrd="0" presId="urn:microsoft.com/office/officeart/2005/8/layout/radial4"/>
    <dgm:cxn modelId="{6A93BA32-45BE-484C-A543-C8E8B60BEB64}" srcId="{F57FB62F-2EDD-4E44-A8F7-3AB564054A19}" destId="{141536BD-7548-46FD-BC3E-DF68EF0FD7F4}" srcOrd="1" destOrd="0" parTransId="{10D41E07-B3E3-4277-BB72-4D498DBB6463}" sibTransId="{5672EEEE-A8FD-41E4-A974-F70730D02C40}"/>
    <dgm:cxn modelId="{0491B93B-A7A9-421D-BF54-A34D217ED3A5}" type="presOf" srcId="{10D41E07-B3E3-4277-BB72-4D498DBB6463}" destId="{54E72976-712A-4935-9AA8-6EE3F84CEB90}" srcOrd="0" destOrd="0" presId="urn:microsoft.com/office/officeart/2005/8/layout/radial4"/>
    <dgm:cxn modelId="{974F4A41-975F-48E1-AD67-343B428C10A9}" type="presOf" srcId="{88B8978D-4BF8-4F75-8F8C-02127F8C94F9}" destId="{CA0A8AC5-B0C3-4D64-9DCA-4512A91C71C6}" srcOrd="0" destOrd="0" presId="urn:microsoft.com/office/officeart/2005/8/layout/radial4"/>
    <dgm:cxn modelId="{CCB76954-0D46-4359-A192-8B96BAB9A053}" type="presOf" srcId="{642C614A-16AA-4F60-B30A-8F588C23AD29}" destId="{9ADF2CF9-7326-4FC6-92C9-8C812AE27E3A}" srcOrd="0" destOrd="0" presId="urn:microsoft.com/office/officeart/2005/8/layout/radial4"/>
    <dgm:cxn modelId="{7098BC55-4EE2-4604-B35C-6CB295A933AF}" type="presOf" srcId="{CE85333F-C474-483A-8CC7-BED54EE79959}" destId="{5EC2358D-94E7-43E5-A79A-D69D7974E2AC}" srcOrd="0" destOrd="0" presId="urn:microsoft.com/office/officeart/2005/8/layout/radial4"/>
    <dgm:cxn modelId="{5935F86F-4749-4737-AD04-776E28D1ED88}" type="presOf" srcId="{19DB0045-6DB0-4D6A-A65D-FAC0091252CD}" destId="{E891933D-E879-491F-B078-CE8D44329C80}" srcOrd="0" destOrd="0" presId="urn:microsoft.com/office/officeart/2005/8/layout/radial4"/>
    <dgm:cxn modelId="{DB58F773-061E-45ED-85E7-17E3CB0E68FC}" type="presOf" srcId="{141536BD-7548-46FD-BC3E-DF68EF0FD7F4}" destId="{FF23DD53-1678-4D7F-8011-6065F3F2BBBA}" srcOrd="0" destOrd="0" presId="urn:microsoft.com/office/officeart/2005/8/layout/radial4"/>
    <dgm:cxn modelId="{3A815A9D-2E07-4639-9968-C602D9D2F21A}" srcId="{F57FB62F-2EDD-4E44-A8F7-3AB564054A19}" destId="{19DB0045-6DB0-4D6A-A65D-FAC0091252CD}" srcOrd="2" destOrd="0" parTransId="{CE85333F-C474-483A-8CC7-BED54EE79959}" sibTransId="{71936FAA-84BF-4209-8821-CEA4936355AE}"/>
    <dgm:cxn modelId="{C9ED8AAF-F710-46E7-B0F2-B31778332CCC}" srcId="{F57FB62F-2EDD-4E44-A8F7-3AB564054A19}" destId="{E46DCDBF-E565-4F30-B8C0-264EE8686267}" srcOrd="0" destOrd="0" parTransId="{88B8978D-4BF8-4F75-8F8C-02127F8C94F9}" sibTransId="{60AE062C-9D89-45CE-A713-0A900ABEF4FF}"/>
    <dgm:cxn modelId="{F4E781B2-37E4-4850-B5EE-7F78722C5074}" srcId="{642C614A-16AA-4F60-B30A-8F588C23AD29}" destId="{F57FB62F-2EDD-4E44-A8F7-3AB564054A19}" srcOrd="0" destOrd="0" parTransId="{D2D6C3EE-C311-4A42-B812-A15C9CDEC3B0}" sibTransId="{049BD1DD-71C8-4A46-9CA5-CC235B0401C5}"/>
    <dgm:cxn modelId="{554C24F8-8DD7-4213-94B2-5F1A7E276B2B}" type="presOf" srcId="{F57FB62F-2EDD-4E44-A8F7-3AB564054A19}" destId="{A81E5867-0A79-46B5-8FBB-1478597D6CD6}" srcOrd="0" destOrd="0" presId="urn:microsoft.com/office/officeart/2005/8/layout/radial4"/>
    <dgm:cxn modelId="{138FB9BE-14C3-48D1-A046-53C618B0210C}" type="presParOf" srcId="{9ADF2CF9-7326-4FC6-92C9-8C812AE27E3A}" destId="{A81E5867-0A79-46B5-8FBB-1478597D6CD6}" srcOrd="0" destOrd="0" presId="urn:microsoft.com/office/officeart/2005/8/layout/radial4"/>
    <dgm:cxn modelId="{662E4615-181E-4707-BAD1-9B46F7B476BF}" type="presParOf" srcId="{9ADF2CF9-7326-4FC6-92C9-8C812AE27E3A}" destId="{CA0A8AC5-B0C3-4D64-9DCA-4512A91C71C6}" srcOrd="1" destOrd="0" presId="urn:microsoft.com/office/officeart/2005/8/layout/radial4"/>
    <dgm:cxn modelId="{1A3BF661-7B59-4F69-923A-6875CD5E30D5}" type="presParOf" srcId="{9ADF2CF9-7326-4FC6-92C9-8C812AE27E3A}" destId="{5FCE4CD2-8C8C-4DCB-8825-2A284EB195D7}" srcOrd="2" destOrd="0" presId="urn:microsoft.com/office/officeart/2005/8/layout/radial4"/>
    <dgm:cxn modelId="{F55044DA-A249-43F9-B373-A32ADC331A2F}" type="presParOf" srcId="{9ADF2CF9-7326-4FC6-92C9-8C812AE27E3A}" destId="{54E72976-712A-4935-9AA8-6EE3F84CEB90}" srcOrd="3" destOrd="0" presId="urn:microsoft.com/office/officeart/2005/8/layout/radial4"/>
    <dgm:cxn modelId="{E11A435E-3314-4151-AB63-48E992F11BC8}" type="presParOf" srcId="{9ADF2CF9-7326-4FC6-92C9-8C812AE27E3A}" destId="{FF23DD53-1678-4D7F-8011-6065F3F2BBBA}" srcOrd="4" destOrd="0" presId="urn:microsoft.com/office/officeart/2005/8/layout/radial4"/>
    <dgm:cxn modelId="{5C449744-1E83-41CF-85A0-A56F7EDE1A3F}" type="presParOf" srcId="{9ADF2CF9-7326-4FC6-92C9-8C812AE27E3A}" destId="{5EC2358D-94E7-43E5-A79A-D69D7974E2AC}" srcOrd="5" destOrd="0" presId="urn:microsoft.com/office/officeart/2005/8/layout/radial4"/>
    <dgm:cxn modelId="{770DA392-0F5E-4656-B919-C5F7E06E35D3}" type="presParOf" srcId="{9ADF2CF9-7326-4FC6-92C9-8C812AE27E3A}" destId="{E891933D-E879-491F-B078-CE8D44329C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95E7F-85AE-4B54-928F-C1B80564537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A03699D-70E2-4A11-BC02-B2F1E049C439}">
      <dgm:prSet phldrT="[Texto]"/>
      <dgm:spPr/>
      <dgm:t>
        <a:bodyPr/>
        <a:lstStyle/>
        <a:p>
          <a:r>
            <a:rPr lang="es-CO" dirty="0"/>
            <a:t>RESISTENCIA ANTIBIÓTICA</a:t>
          </a:r>
        </a:p>
      </dgm:t>
    </dgm:pt>
    <dgm:pt modelId="{87CCE407-60D4-4E0F-9AA8-86CCCE6C7F49}" type="parTrans" cxnId="{7EC0E2E8-5154-406F-838F-EBDD89C58CC3}">
      <dgm:prSet/>
      <dgm:spPr/>
      <dgm:t>
        <a:bodyPr/>
        <a:lstStyle/>
        <a:p>
          <a:endParaRPr lang="es-CO"/>
        </a:p>
      </dgm:t>
    </dgm:pt>
    <dgm:pt modelId="{F018A428-E6BD-4AD0-8806-98AF0F959942}" type="sibTrans" cxnId="{7EC0E2E8-5154-406F-838F-EBDD89C58CC3}">
      <dgm:prSet/>
      <dgm:spPr/>
      <dgm:t>
        <a:bodyPr/>
        <a:lstStyle/>
        <a:p>
          <a:endParaRPr lang="es-CO"/>
        </a:p>
      </dgm:t>
    </dgm:pt>
    <dgm:pt modelId="{0BA66294-6CFD-4180-A88A-2AAFA1F3511B}">
      <dgm:prSet phldrT="[Texto]" phldr="1"/>
      <dgm:spPr/>
      <dgm:t>
        <a:bodyPr/>
        <a:lstStyle/>
        <a:p>
          <a:endParaRPr lang="es-CO"/>
        </a:p>
      </dgm:t>
    </dgm:pt>
    <dgm:pt modelId="{2BD57108-B071-42E1-BB52-C171FF7FEBF6}" type="parTrans" cxnId="{65BB0095-07E7-49E6-80CC-85169B284D2D}">
      <dgm:prSet/>
      <dgm:spPr/>
      <dgm:t>
        <a:bodyPr/>
        <a:lstStyle/>
        <a:p>
          <a:endParaRPr lang="es-CO"/>
        </a:p>
      </dgm:t>
    </dgm:pt>
    <dgm:pt modelId="{230A98F5-F9CD-4321-BEA2-E25152D06C41}" type="sibTrans" cxnId="{65BB0095-07E7-49E6-80CC-85169B284D2D}">
      <dgm:prSet/>
      <dgm:spPr/>
      <dgm:t>
        <a:bodyPr/>
        <a:lstStyle/>
        <a:p>
          <a:endParaRPr lang="es-CO"/>
        </a:p>
      </dgm:t>
    </dgm:pt>
    <dgm:pt modelId="{8544ABC7-AF67-4B0D-857D-E769BBCAF353}">
      <dgm:prSet phldrT="[Texto]"/>
      <dgm:spPr/>
      <dgm:t>
        <a:bodyPr/>
        <a:lstStyle/>
        <a:p>
          <a:r>
            <a:rPr lang="es-CO" dirty="0"/>
            <a:t>sensibilización del uso racional de antibacterianos en la práctica clínica odontológica</a:t>
          </a:r>
        </a:p>
      </dgm:t>
    </dgm:pt>
    <dgm:pt modelId="{C11CC5D2-75BB-479F-9100-252FECAD3CC7}" type="parTrans" cxnId="{C5F3B6FE-A1BC-4419-9FE9-66DAA13C8C50}">
      <dgm:prSet/>
      <dgm:spPr/>
      <dgm:t>
        <a:bodyPr/>
        <a:lstStyle/>
        <a:p>
          <a:endParaRPr lang="es-CO"/>
        </a:p>
      </dgm:t>
    </dgm:pt>
    <dgm:pt modelId="{01A0D33F-159B-4EF9-B35C-54A0C4B46E05}" type="sibTrans" cxnId="{C5F3B6FE-A1BC-4419-9FE9-66DAA13C8C50}">
      <dgm:prSet/>
      <dgm:spPr/>
      <dgm:t>
        <a:bodyPr/>
        <a:lstStyle/>
        <a:p>
          <a:endParaRPr lang="es-CO"/>
        </a:p>
      </dgm:t>
    </dgm:pt>
    <dgm:pt modelId="{0E3720F7-B547-4FC6-BABF-755CEA2FABAF}">
      <dgm:prSet phldrT="[Texto]"/>
      <dgm:spPr/>
      <dgm:t>
        <a:bodyPr/>
        <a:lstStyle/>
        <a:p>
          <a:r>
            <a:rPr lang="es-CO" dirty="0"/>
            <a:t>OMS </a:t>
          </a:r>
        </a:p>
        <a:p>
          <a:r>
            <a:rPr lang="es-CO" i="1" dirty="0"/>
            <a:t>vigilancia en la resistencia a los antimicrobianos, aumento exponencial de la resistencia microbiana y a la carencia de nuevos fármacos que ayuden a contrarrestar los procesos infecciosos</a:t>
          </a:r>
        </a:p>
      </dgm:t>
    </dgm:pt>
    <dgm:pt modelId="{722E7E7D-2732-4E7F-92B3-DEFAF7CA4A0E}" type="parTrans" cxnId="{DF294C97-221E-4461-9274-5D20A881558A}">
      <dgm:prSet/>
      <dgm:spPr/>
      <dgm:t>
        <a:bodyPr/>
        <a:lstStyle/>
        <a:p>
          <a:endParaRPr lang="es-CO"/>
        </a:p>
      </dgm:t>
    </dgm:pt>
    <dgm:pt modelId="{FEEEEBA9-59EB-4765-812E-42CF1E4E961B}" type="sibTrans" cxnId="{DF294C97-221E-4461-9274-5D20A881558A}">
      <dgm:prSet/>
      <dgm:spPr/>
      <dgm:t>
        <a:bodyPr/>
        <a:lstStyle/>
        <a:p>
          <a:endParaRPr lang="es-CO"/>
        </a:p>
      </dgm:t>
    </dgm:pt>
    <dgm:pt modelId="{5A0C4E5A-D513-4796-A1B6-56EEB0775F2D}">
      <dgm:prSet phldrT="[Texto]" phldr="1"/>
      <dgm:spPr/>
      <dgm:t>
        <a:bodyPr/>
        <a:lstStyle/>
        <a:p>
          <a:endParaRPr lang="es-CO"/>
        </a:p>
      </dgm:t>
    </dgm:pt>
    <dgm:pt modelId="{F053E70E-04FF-4AA9-9A4C-DB15DAD1E238}" type="sibTrans" cxnId="{05D4A5E2-0E32-4531-8BAB-66955D4BAA67}">
      <dgm:prSet/>
      <dgm:spPr/>
      <dgm:t>
        <a:bodyPr/>
        <a:lstStyle/>
        <a:p>
          <a:endParaRPr lang="es-CO"/>
        </a:p>
      </dgm:t>
    </dgm:pt>
    <dgm:pt modelId="{7C05C4D9-9873-4EEB-AA47-AE3C56CC3247}" type="parTrans" cxnId="{05D4A5E2-0E32-4531-8BAB-66955D4BAA67}">
      <dgm:prSet/>
      <dgm:spPr/>
      <dgm:t>
        <a:bodyPr/>
        <a:lstStyle/>
        <a:p>
          <a:endParaRPr lang="es-CO"/>
        </a:p>
      </dgm:t>
    </dgm:pt>
    <dgm:pt modelId="{4E0708B8-3CE5-4E5F-A779-315BAFE14C3C}" type="pres">
      <dgm:prSet presAssocID="{51495E7F-85AE-4B54-928F-C1B80564537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28045-3EFA-4E9A-B539-832090F8F100}" type="pres">
      <dgm:prSet presAssocID="{51495E7F-85AE-4B54-928F-C1B80564537F}" presName="matrix" presStyleCnt="0"/>
      <dgm:spPr/>
    </dgm:pt>
    <dgm:pt modelId="{F44A3E12-DD93-479E-A7E1-DB54A6A77937}" type="pres">
      <dgm:prSet presAssocID="{51495E7F-85AE-4B54-928F-C1B80564537F}" presName="tile1" presStyleLbl="node1" presStyleIdx="0" presStyleCnt="4"/>
      <dgm:spPr/>
    </dgm:pt>
    <dgm:pt modelId="{6F818745-4FCC-4F4A-AA3E-EFF7C6595012}" type="pres">
      <dgm:prSet presAssocID="{51495E7F-85AE-4B54-928F-C1B8056453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84C9B8-039C-43EC-8D5B-1701B88199E5}" type="pres">
      <dgm:prSet presAssocID="{51495E7F-85AE-4B54-928F-C1B80564537F}" presName="tile2" presStyleLbl="node1" presStyleIdx="1" presStyleCnt="4"/>
      <dgm:spPr/>
    </dgm:pt>
    <dgm:pt modelId="{13B6C4B7-2AA8-4561-BDED-4382591A442E}" type="pres">
      <dgm:prSet presAssocID="{51495E7F-85AE-4B54-928F-C1B8056453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1A78142-35D2-418E-8C61-D595638BCBEF}" type="pres">
      <dgm:prSet presAssocID="{51495E7F-85AE-4B54-928F-C1B80564537F}" presName="tile3" presStyleLbl="node1" presStyleIdx="2" presStyleCnt="4"/>
      <dgm:spPr/>
    </dgm:pt>
    <dgm:pt modelId="{AAF9A7C2-82BF-4FF4-BE9D-8A70584AB05F}" type="pres">
      <dgm:prSet presAssocID="{51495E7F-85AE-4B54-928F-C1B8056453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9EBA61-905B-48B1-A150-1E39A988301C}" type="pres">
      <dgm:prSet presAssocID="{51495E7F-85AE-4B54-928F-C1B80564537F}" presName="tile4" presStyleLbl="node1" presStyleIdx="3" presStyleCnt="4"/>
      <dgm:spPr/>
    </dgm:pt>
    <dgm:pt modelId="{52F28901-AFF9-47D5-B3A1-2FE0306E2606}" type="pres">
      <dgm:prSet presAssocID="{51495E7F-85AE-4B54-928F-C1B8056453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1B4D26D-A5B8-4B58-9100-173A068B9DE6}" type="pres">
      <dgm:prSet presAssocID="{51495E7F-85AE-4B54-928F-C1B80564537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101630B-BE26-481A-9B71-5100D879A40D}" type="presOf" srcId="{8544ABC7-AF67-4B0D-857D-E769BBCAF353}" destId="{2E84C9B8-039C-43EC-8D5B-1701B88199E5}" srcOrd="0" destOrd="0" presId="urn:microsoft.com/office/officeart/2005/8/layout/matrix1"/>
    <dgm:cxn modelId="{557B0C11-1EE8-4C3A-B5C0-5088DD7CC920}" type="presOf" srcId="{8544ABC7-AF67-4B0D-857D-E769BBCAF353}" destId="{13B6C4B7-2AA8-4561-BDED-4382591A442E}" srcOrd="1" destOrd="0" presId="urn:microsoft.com/office/officeart/2005/8/layout/matrix1"/>
    <dgm:cxn modelId="{0844491C-C1F7-455B-8C94-F97EAD155E2F}" type="presOf" srcId="{FA03699D-70E2-4A11-BC02-B2F1E049C439}" destId="{B1B4D26D-A5B8-4B58-9100-173A068B9DE6}" srcOrd="0" destOrd="0" presId="urn:microsoft.com/office/officeart/2005/8/layout/matrix1"/>
    <dgm:cxn modelId="{EF245A37-D669-4E40-BD0D-EC382E5DBC2D}" type="presOf" srcId="{51495E7F-85AE-4B54-928F-C1B80564537F}" destId="{4E0708B8-3CE5-4E5F-A779-315BAFE14C3C}" srcOrd="0" destOrd="0" presId="urn:microsoft.com/office/officeart/2005/8/layout/matrix1"/>
    <dgm:cxn modelId="{8859EC43-263C-46B2-8A33-38D3FA27C015}" type="presOf" srcId="{0BA66294-6CFD-4180-A88A-2AAFA1F3511B}" destId="{F44A3E12-DD93-479E-A7E1-DB54A6A77937}" srcOrd="0" destOrd="0" presId="urn:microsoft.com/office/officeart/2005/8/layout/matrix1"/>
    <dgm:cxn modelId="{43DDE35D-0794-4E7B-A478-49643C99F8C4}" type="presOf" srcId="{0BA66294-6CFD-4180-A88A-2AAFA1F3511B}" destId="{6F818745-4FCC-4F4A-AA3E-EFF7C6595012}" srcOrd="1" destOrd="0" presId="urn:microsoft.com/office/officeart/2005/8/layout/matrix1"/>
    <dgm:cxn modelId="{642DF45E-0BA5-4C49-8C07-707D65F8B1A3}" type="presOf" srcId="{0E3720F7-B547-4FC6-BABF-755CEA2FABAF}" destId="{AAF9A7C2-82BF-4FF4-BE9D-8A70584AB05F}" srcOrd="1" destOrd="0" presId="urn:microsoft.com/office/officeart/2005/8/layout/matrix1"/>
    <dgm:cxn modelId="{65BB0095-07E7-49E6-80CC-85169B284D2D}" srcId="{FA03699D-70E2-4A11-BC02-B2F1E049C439}" destId="{0BA66294-6CFD-4180-A88A-2AAFA1F3511B}" srcOrd="0" destOrd="0" parTransId="{2BD57108-B071-42E1-BB52-C171FF7FEBF6}" sibTransId="{230A98F5-F9CD-4321-BEA2-E25152D06C41}"/>
    <dgm:cxn modelId="{DF294C97-221E-4461-9274-5D20A881558A}" srcId="{FA03699D-70E2-4A11-BC02-B2F1E049C439}" destId="{0E3720F7-B547-4FC6-BABF-755CEA2FABAF}" srcOrd="2" destOrd="0" parTransId="{722E7E7D-2732-4E7F-92B3-DEFAF7CA4A0E}" sibTransId="{FEEEEBA9-59EB-4765-812E-42CF1E4E961B}"/>
    <dgm:cxn modelId="{F281CDB5-6A7E-4E3C-A1F8-46BBF3755F3D}" type="presOf" srcId="{0E3720F7-B547-4FC6-BABF-755CEA2FABAF}" destId="{D1A78142-35D2-418E-8C61-D595638BCBEF}" srcOrd="0" destOrd="0" presId="urn:microsoft.com/office/officeart/2005/8/layout/matrix1"/>
    <dgm:cxn modelId="{05D4A5E2-0E32-4531-8BAB-66955D4BAA67}" srcId="{FA03699D-70E2-4A11-BC02-B2F1E049C439}" destId="{5A0C4E5A-D513-4796-A1B6-56EEB0775F2D}" srcOrd="3" destOrd="0" parTransId="{7C05C4D9-9873-4EEB-AA47-AE3C56CC3247}" sibTransId="{F053E70E-04FF-4AA9-9A4C-DB15DAD1E238}"/>
    <dgm:cxn modelId="{7EC0E2E8-5154-406F-838F-EBDD89C58CC3}" srcId="{51495E7F-85AE-4B54-928F-C1B80564537F}" destId="{FA03699D-70E2-4A11-BC02-B2F1E049C439}" srcOrd="0" destOrd="0" parTransId="{87CCE407-60D4-4E0F-9AA8-86CCCE6C7F49}" sibTransId="{F018A428-E6BD-4AD0-8806-98AF0F959942}"/>
    <dgm:cxn modelId="{EB9686F5-5851-475F-8CDF-29A3D6188C90}" type="presOf" srcId="{5A0C4E5A-D513-4796-A1B6-56EEB0775F2D}" destId="{52F28901-AFF9-47D5-B3A1-2FE0306E2606}" srcOrd="1" destOrd="0" presId="urn:microsoft.com/office/officeart/2005/8/layout/matrix1"/>
    <dgm:cxn modelId="{D8B6D3FA-9BB0-4CB6-B6F1-CBDBE034D030}" type="presOf" srcId="{5A0C4E5A-D513-4796-A1B6-56EEB0775F2D}" destId="{3B9EBA61-905B-48B1-A150-1E39A988301C}" srcOrd="0" destOrd="0" presId="urn:microsoft.com/office/officeart/2005/8/layout/matrix1"/>
    <dgm:cxn modelId="{C5F3B6FE-A1BC-4419-9FE9-66DAA13C8C50}" srcId="{FA03699D-70E2-4A11-BC02-B2F1E049C439}" destId="{8544ABC7-AF67-4B0D-857D-E769BBCAF353}" srcOrd="1" destOrd="0" parTransId="{C11CC5D2-75BB-479F-9100-252FECAD3CC7}" sibTransId="{01A0D33F-159B-4EF9-B35C-54A0C4B46E05}"/>
    <dgm:cxn modelId="{44E2F667-85DC-44FC-8244-91EA0B11E2BF}" type="presParOf" srcId="{4E0708B8-3CE5-4E5F-A779-315BAFE14C3C}" destId="{DE428045-3EFA-4E9A-B539-832090F8F100}" srcOrd="0" destOrd="0" presId="urn:microsoft.com/office/officeart/2005/8/layout/matrix1"/>
    <dgm:cxn modelId="{40818274-A4CD-41FA-AD4F-E09657B533BA}" type="presParOf" srcId="{DE428045-3EFA-4E9A-B539-832090F8F100}" destId="{F44A3E12-DD93-479E-A7E1-DB54A6A77937}" srcOrd="0" destOrd="0" presId="urn:microsoft.com/office/officeart/2005/8/layout/matrix1"/>
    <dgm:cxn modelId="{C2124064-BA4C-4428-BB62-DA3D049ACADD}" type="presParOf" srcId="{DE428045-3EFA-4E9A-B539-832090F8F100}" destId="{6F818745-4FCC-4F4A-AA3E-EFF7C6595012}" srcOrd="1" destOrd="0" presId="urn:microsoft.com/office/officeart/2005/8/layout/matrix1"/>
    <dgm:cxn modelId="{74B3CFA8-D58F-4DD5-A2F4-4F9F7B3261AD}" type="presParOf" srcId="{DE428045-3EFA-4E9A-B539-832090F8F100}" destId="{2E84C9B8-039C-43EC-8D5B-1701B88199E5}" srcOrd="2" destOrd="0" presId="urn:microsoft.com/office/officeart/2005/8/layout/matrix1"/>
    <dgm:cxn modelId="{4DE4ACB0-8DF1-49FE-A892-6641B7C83ED5}" type="presParOf" srcId="{DE428045-3EFA-4E9A-B539-832090F8F100}" destId="{13B6C4B7-2AA8-4561-BDED-4382591A442E}" srcOrd="3" destOrd="0" presId="urn:microsoft.com/office/officeart/2005/8/layout/matrix1"/>
    <dgm:cxn modelId="{9291A2B2-B359-4F06-94B5-15A14FFDC872}" type="presParOf" srcId="{DE428045-3EFA-4E9A-B539-832090F8F100}" destId="{D1A78142-35D2-418E-8C61-D595638BCBEF}" srcOrd="4" destOrd="0" presId="urn:microsoft.com/office/officeart/2005/8/layout/matrix1"/>
    <dgm:cxn modelId="{7F914C2E-A7E1-4EE5-A7E7-7E36730772D6}" type="presParOf" srcId="{DE428045-3EFA-4E9A-B539-832090F8F100}" destId="{AAF9A7C2-82BF-4FF4-BE9D-8A70584AB05F}" srcOrd="5" destOrd="0" presId="urn:microsoft.com/office/officeart/2005/8/layout/matrix1"/>
    <dgm:cxn modelId="{4BB72029-66A0-4B9B-A205-37DB51614A7D}" type="presParOf" srcId="{DE428045-3EFA-4E9A-B539-832090F8F100}" destId="{3B9EBA61-905B-48B1-A150-1E39A988301C}" srcOrd="6" destOrd="0" presId="urn:microsoft.com/office/officeart/2005/8/layout/matrix1"/>
    <dgm:cxn modelId="{6A20260F-9206-47A3-AE28-F5DF71596B53}" type="presParOf" srcId="{DE428045-3EFA-4E9A-B539-832090F8F100}" destId="{52F28901-AFF9-47D5-B3A1-2FE0306E2606}" srcOrd="7" destOrd="0" presId="urn:microsoft.com/office/officeart/2005/8/layout/matrix1"/>
    <dgm:cxn modelId="{3EF9E54E-79F0-45D6-B605-14F3CB7E1B12}" type="presParOf" srcId="{4E0708B8-3CE5-4E5F-A779-315BAFE14C3C}" destId="{B1B4D26D-A5B8-4B58-9100-173A068B9D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A1483-2646-4830-80F0-F38B22F26461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33771B14-488A-43AF-BA4D-82494CD8987F}">
      <dgm:prSet phldrT="[Texto]"/>
      <dgm:spPr/>
      <dgm:t>
        <a:bodyPr/>
        <a:lstStyle/>
        <a:p>
          <a:r>
            <a:rPr lang="es-CO" dirty="0"/>
            <a:t>Revisión de literatura</a:t>
          </a:r>
        </a:p>
      </dgm:t>
    </dgm:pt>
    <dgm:pt modelId="{B80DC41C-A075-4619-88CF-9F49CA99E445}" type="parTrans" cxnId="{5A6FFC66-6B09-49E0-9F7C-E41B6C2D4480}">
      <dgm:prSet/>
      <dgm:spPr/>
      <dgm:t>
        <a:bodyPr/>
        <a:lstStyle/>
        <a:p>
          <a:endParaRPr lang="es-CO"/>
        </a:p>
      </dgm:t>
    </dgm:pt>
    <dgm:pt modelId="{8D64FEC6-0239-45D1-B862-306E27FCF533}" type="sibTrans" cxnId="{5A6FFC66-6B09-49E0-9F7C-E41B6C2D4480}">
      <dgm:prSet/>
      <dgm:spPr/>
      <dgm:t>
        <a:bodyPr/>
        <a:lstStyle/>
        <a:p>
          <a:endParaRPr lang="es-CO"/>
        </a:p>
      </dgm:t>
    </dgm:pt>
    <dgm:pt modelId="{AFA2792D-61CC-4F37-83C2-76FA63847442}">
      <dgm:prSet phldrT="[Texto]" phldr="1"/>
      <dgm:spPr/>
      <dgm:t>
        <a:bodyPr/>
        <a:lstStyle/>
        <a:p>
          <a:endParaRPr lang="es-CO"/>
        </a:p>
      </dgm:t>
    </dgm:pt>
    <dgm:pt modelId="{F508AB5E-62EE-4F16-816A-69D799FE64C8}" type="parTrans" cxnId="{B76C3B1F-6188-43DB-9E04-2FF894E593A9}">
      <dgm:prSet/>
      <dgm:spPr/>
      <dgm:t>
        <a:bodyPr/>
        <a:lstStyle/>
        <a:p>
          <a:endParaRPr lang="es-CO"/>
        </a:p>
      </dgm:t>
    </dgm:pt>
    <dgm:pt modelId="{97DD4710-4BFB-4C76-AD17-4F65702AE712}" type="sibTrans" cxnId="{B76C3B1F-6188-43DB-9E04-2FF894E593A9}">
      <dgm:prSet/>
      <dgm:spPr/>
      <dgm:t>
        <a:bodyPr/>
        <a:lstStyle/>
        <a:p>
          <a:endParaRPr lang="es-CO"/>
        </a:p>
      </dgm:t>
    </dgm:pt>
    <dgm:pt modelId="{939EBCCD-A1F6-408C-B914-EA230BAA2119}">
      <dgm:prSet phldrT="[Texto]"/>
      <dgm:spPr/>
      <dgm:t>
        <a:bodyPr/>
        <a:lstStyle/>
        <a:p>
          <a:r>
            <a:rPr lang="es-CO" dirty="0"/>
            <a:t>Palabras clave:</a:t>
          </a:r>
        </a:p>
        <a:p>
          <a:r>
            <a:rPr lang="es-CO" dirty="0" err="1"/>
            <a:t>Antibiotic</a:t>
          </a:r>
          <a:endParaRPr lang="es-CO" dirty="0"/>
        </a:p>
        <a:p>
          <a:r>
            <a:rPr lang="es-CO" dirty="0" err="1"/>
            <a:t>Dentistry</a:t>
          </a:r>
          <a:endParaRPr lang="es-CO" dirty="0"/>
        </a:p>
        <a:p>
          <a:r>
            <a:rPr lang="es-CO" dirty="0" err="1"/>
            <a:t>Usage</a:t>
          </a:r>
          <a:endParaRPr lang="es-CO" dirty="0"/>
        </a:p>
        <a:p>
          <a:r>
            <a:rPr lang="es-CO" b="0" i="0" dirty="0"/>
            <a:t>Dental </a:t>
          </a:r>
          <a:r>
            <a:rPr lang="es-CO" b="0" i="0" dirty="0" err="1"/>
            <a:t>practice</a:t>
          </a:r>
          <a:endParaRPr lang="es-CO" b="0" i="0" dirty="0"/>
        </a:p>
        <a:p>
          <a:r>
            <a:rPr lang="es-CO" b="0" i="0" dirty="0"/>
            <a:t>Dental </a:t>
          </a:r>
          <a:r>
            <a:rPr lang="es-CO" b="0" i="0" dirty="0" err="1"/>
            <a:t>indications</a:t>
          </a:r>
          <a:endParaRPr lang="es-CO" b="0" i="0" dirty="0"/>
        </a:p>
        <a:p>
          <a:r>
            <a:rPr lang="es-CO" b="0" i="0" dirty="0" err="1"/>
            <a:t>Rational</a:t>
          </a:r>
          <a:r>
            <a:rPr lang="es-CO" b="0" i="0" dirty="0"/>
            <a:t> </a:t>
          </a:r>
          <a:r>
            <a:rPr lang="es-CO" b="0" i="0" dirty="0" err="1"/>
            <a:t>pharmacotherapy</a:t>
          </a:r>
          <a:endParaRPr lang="es-CO" b="0" i="0" dirty="0"/>
        </a:p>
        <a:p>
          <a:r>
            <a:rPr lang="es-CO" b="0" i="0" dirty="0" err="1"/>
            <a:t>Antibiotic</a:t>
          </a:r>
          <a:r>
            <a:rPr lang="es-CO" b="0" i="0" dirty="0"/>
            <a:t> </a:t>
          </a:r>
          <a:r>
            <a:rPr lang="es-CO" b="0" i="0" dirty="0" err="1"/>
            <a:t>prescribing</a:t>
          </a:r>
          <a:endParaRPr lang="es-CO" dirty="0"/>
        </a:p>
      </dgm:t>
    </dgm:pt>
    <dgm:pt modelId="{80C093D6-8A1E-4BB4-872A-DC58EFEB9C66}" type="parTrans" cxnId="{7B0A2FF3-17F2-47B3-9184-F9A37BA20F1B}">
      <dgm:prSet/>
      <dgm:spPr/>
      <dgm:t>
        <a:bodyPr/>
        <a:lstStyle/>
        <a:p>
          <a:endParaRPr lang="es-CO"/>
        </a:p>
      </dgm:t>
    </dgm:pt>
    <dgm:pt modelId="{C252EACA-E288-4DBF-9D1B-B0B081E82929}" type="sibTrans" cxnId="{7B0A2FF3-17F2-47B3-9184-F9A37BA20F1B}">
      <dgm:prSet/>
      <dgm:spPr/>
      <dgm:t>
        <a:bodyPr/>
        <a:lstStyle/>
        <a:p>
          <a:endParaRPr lang="es-CO"/>
        </a:p>
      </dgm:t>
    </dgm:pt>
    <dgm:pt modelId="{A58B5FAB-9627-4896-9741-6AB6F9EC4DAB}">
      <dgm:prSet custT="1"/>
      <dgm:spPr/>
      <dgm:t>
        <a:bodyPr/>
        <a:lstStyle/>
        <a:p>
          <a:r>
            <a:rPr lang="es-CO" sz="2000" dirty="0">
              <a:latin typeface="Agency FB" panose="020B0503020202020204" pitchFamily="34" charset="0"/>
            </a:rPr>
            <a:t>Artículos científicos y de revisión en español e inglés </a:t>
          </a:r>
          <a:endParaRPr lang="es-CO" sz="2000" dirty="0"/>
        </a:p>
      </dgm:t>
    </dgm:pt>
    <dgm:pt modelId="{CD1005FF-FCE9-4945-AE12-A3ADE17B1F91}" type="sibTrans" cxnId="{AC48BEE1-8EC2-481C-A062-746FA9E8BBA6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  <dgm:pt modelId="{7583B6FF-67DF-48CA-B231-8B932D6877F3}" type="parTrans" cxnId="{AC48BEE1-8EC2-481C-A062-746FA9E8BBA6}">
      <dgm:prSet/>
      <dgm:spPr/>
      <dgm:t>
        <a:bodyPr/>
        <a:lstStyle/>
        <a:p>
          <a:endParaRPr lang="es-CO"/>
        </a:p>
      </dgm:t>
    </dgm:pt>
    <dgm:pt modelId="{1AF03E99-5DCA-4E9D-A135-D3B75F11FC4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 sz="1800" dirty="0">
            <a:latin typeface="Agency FB" panose="020B0503020202020204" pitchFamily="34" charset="0"/>
          </a:endParaRPr>
        </a:p>
      </dgm:t>
    </dgm:pt>
    <dgm:pt modelId="{61ACA3EC-6285-4148-8F99-5F756B97B8A0}" type="sibTrans" cxnId="{C5CCBE3A-E1F8-4DBB-B467-2B686F642305}">
      <dgm:prSet/>
      <dgm:spPr/>
      <dgm:t>
        <a:bodyPr/>
        <a:lstStyle/>
        <a:p>
          <a:endParaRPr lang="es-CO"/>
        </a:p>
      </dgm:t>
    </dgm:pt>
    <dgm:pt modelId="{65AA3488-1798-48DA-9033-69033091F194}" type="parTrans" cxnId="{C5CCBE3A-E1F8-4DBB-B467-2B686F642305}">
      <dgm:prSet/>
      <dgm:spPr/>
      <dgm:t>
        <a:bodyPr/>
        <a:lstStyle/>
        <a:p>
          <a:endParaRPr lang="es-CO"/>
        </a:p>
      </dgm:t>
    </dgm:pt>
    <dgm:pt modelId="{28B4D1C4-D3C6-463D-A4FA-E54E2C342606}" type="pres">
      <dgm:prSet presAssocID="{50CA1483-2646-4830-80F0-F38B22F26461}" presName="diagram" presStyleCnt="0">
        <dgm:presLayoutVars>
          <dgm:dir/>
          <dgm:resizeHandles val="exact"/>
        </dgm:presLayoutVars>
      </dgm:prSet>
      <dgm:spPr/>
    </dgm:pt>
    <dgm:pt modelId="{858F5E3D-E946-46FF-AA4A-4DD31A99958F}" type="pres">
      <dgm:prSet presAssocID="{33771B14-488A-43AF-BA4D-82494CD8987F}" presName="node" presStyleLbl="node1" presStyleIdx="0" presStyleCnt="5" custLinFactNeighborX="9551" custLinFactNeighborY="-716">
        <dgm:presLayoutVars>
          <dgm:bulletEnabled val="1"/>
        </dgm:presLayoutVars>
      </dgm:prSet>
      <dgm:spPr/>
    </dgm:pt>
    <dgm:pt modelId="{02D75F75-5FB1-4838-8E37-68E0684F6972}" type="pres">
      <dgm:prSet presAssocID="{8D64FEC6-0239-45D1-B862-306E27FCF533}" presName="sibTrans" presStyleLbl="sibTrans2D1" presStyleIdx="0" presStyleCnt="4"/>
      <dgm:spPr/>
    </dgm:pt>
    <dgm:pt modelId="{EA783FE8-6F3D-4D86-B9DC-1595007B24D6}" type="pres">
      <dgm:prSet presAssocID="{8D64FEC6-0239-45D1-B862-306E27FCF533}" presName="connectorText" presStyleLbl="sibTrans2D1" presStyleIdx="0" presStyleCnt="4"/>
      <dgm:spPr/>
    </dgm:pt>
    <dgm:pt modelId="{936827D9-7E12-463F-BB4A-D983AB9D2CEE}" type="pres">
      <dgm:prSet presAssocID="{AFA2792D-61CC-4F37-83C2-76FA63847442}" presName="node" presStyleLbl="node1" presStyleIdx="1" presStyleCnt="5">
        <dgm:presLayoutVars>
          <dgm:bulletEnabled val="1"/>
        </dgm:presLayoutVars>
      </dgm:prSet>
      <dgm:spPr/>
    </dgm:pt>
    <dgm:pt modelId="{E5E17C00-3B4B-4552-A9BC-89F4D03498C2}" type="pres">
      <dgm:prSet presAssocID="{97DD4710-4BFB-4C76-AD17-4F65702AE712}" presName="sibTrans" presStyleLbl="sibTrans2D1" presStyleIdx="1" presStyleCnt="4"/>
      <dgm:spPr/>
    </dgm:pt>
    <dgm:pt modelId="{7C598FD9-1CF8-46F6-BD1F-2F657B580AAD}" type="pres">
      <dgm:prSet presAssocID="{97DD4710-4BFB-4C76-AD17-4F65702AE712}" presName="connectorText" presStyleLbl="sibTrans2D1" presStyleIdx="1" presStyleCnt="4"/>
      <dgm:spPr/>
    </dgm:pt>
    <dgm:pt modelId="{1A63AFF9-D826-4987-B163-5D8CB0487885}" type="pres">
      <dgm:prSet presAssocID="{939EBCCD-A1F6-408C-B914-EA230BAA2119}" presName="node" presStyleLbl="node1" presStyleIdx="2" presStyleCnt="5" custLinFactNeighborX="-18197" custLinFactNeighborY="236">
        <dgm:presLayoutVars>
          <dgm:bulletEnabled val="1"/>
        </dgm:presLayoutVars>
      </dgm:prSet>
      <dgm:spPr/>
    </dgm:pt>
    <dgm:pt modelId="{E1F38E75-D7A8-476F-9699-6262E76E524D}" type="pres">
      <dgm:prSet presAssocID="{C252EACA-E288-4DBF-9D1B-B0B081E82929}" presName="sibTrans" presStyleLbl="sibTrans2D1" presStyleIdx="2" presStyleCnt="4"/>
      <dgm:spPr/>
    </dgm:pt>
    <dgm:pt modelId="{60B2259E-CCA7-4767-8D75-7BCFCA0D41C7}" type="pres">
      <dgm:prSet presAssocID="{C252EACA-E288-4DBF-9D1B-B0B081E82929}" presName="connectorText" presStyleLbl="sibTrans2D1" presStyleIdx="2" presStyleCnt="4"/>
      <dgm:spPr/>
    </dgm:pt>
    <dgm:pt modelId="{1FC0B46A-2C09-494E-B7D5-ACEE4C5293E4}" type="pres">
      <dgm:prSet presAssocID="{A58B5FAB-9627-4896-9741-6AB6F9EC4DAB}" presName="node" presStyleLbl="node1" presStyleIdx="3" presStyleCnt="5" custLinFactNeighborX="-20540" custLinFactNeighborY="-24944">
        <dgm:presLayoutVars>
          <dgm:bulletEnabled val="1"/>
        </dgm:presLayoutVars>
      </dgm:prSet>
      <dgm:spPr/>
    </dgm:pt>
    <dgm:pt modelId="{0F529281-377C-4045-ADE8-3E81992D9B23}" type="pres">
      <dgm:prSet presAssocID="{CD1005FF-FCE9-4945-AE12-A3ADE17B1F91}" presName="sibTrans" presStyleLbl="sibTrans2D1" presStyleIdx="3" presStyleCnt="4"/>
      <dgm:spPr/>
    </dgm:pt>
    <dgm:pt modelId="{338C03F9-6BB7-4EB7-83D6-90D7695232CB}" type="pres">
      <dgm:prSet presAssocID="{CD1005FF-FCE9-4945-AE12-A3ADE17B1F91}" presName="connectorText" presStyleLbl="sibTrans2D1" presStyleIdx="3" presStyleCnt="4"/>
      <dgm:spPr/>
    </dgm:pt>
    <dgm:pt modelId="{4B4A2F1B-075D-4C54-A40D-958916510A2E}" type="pres">
      <dgm:prSet presAssocID="{1AF03E99-5DCA-4E9D-A135-D3B75F11FC4B}" presName="node" presStyleLbl="node1" presStyleIdx="4" presStyleCnt="5" custLinFactNeighborY="-22345">
        <dgm:presLayoutVars>
          <dgm:bulletEnabled val="1"/>
        </dgm:presLayoutVars>
      </dgm:prSet>
      <dgm:spPr/>
    </dgm:pt>
  </dgm:ptLst>
  <dgm:cxnLst>
    <dgm:cxn modelId="{3E467C08-B4CB-4E6E-A6F1-9EAB823C1DBE}" type="presOf" srcId="{1AF03E99-5DCA-4E9D-A135-D3B75F11FC4B}" destId="{4B4A2F1B-075D-4C54-A40D-958916510A2E}" srcOrd="0" destOrd="0" presId="urn:microsoft.com/office/officeart/2005/8/layout/process5"/>
    <dgm:cxn modelId="{CCA08517-31CD-4111-9EB5-D8B532FBA1ED}" type="presOf" srcId="{CD1005FF-FCE9-4945-AE12-A3ADE17B1F91}" destId="{0F529281-377C-4045-ADE8-3E81992D9B23}" srcOrd="0" destOrd="0" presId="urn:microsoft.com/office/officeart/2005/8/layout/process5"/>
    <dgm:cxn modelId="{EB15ED19-758A-4DF0-AB8F-E01DE55002B4}" type="presOf" srcId="{97DD4710-4BFB-4C76-AD17-4F65702AE712}" destId="{7C598FD9-1CF8-46F6-BD1F-2F657B580AAD}" srcOrd="1" destOrd="0" presId="urn:microsoft.com/office/officeart/2005/8/layout/process5"/>
    <dgm:cxn modelId="{B76C3B1F-6188-43DB-9E04-2FF894E593A9}" srcId="{50CA1483-2646-4830-80F0-F38B22F26461}" destId="{AFA2792D-61CC-4F37-83C2-76FA63847442}" srcOrd="1" destOrd="0" parTransId="{F508AB5E-62EE-4F16-816A-69D799FE64C8}" sibTransId="{97DD4710-4BFB-4C76-AD17-4F65702AE712}"/>
    <dgm:cxn modelId="{B90EF024-CF7C-4A66-8827-FA851CAA3F65}" type="presOf" srcId="{C252EACA-E288-4DBF-9D1B-B0B081E82929}" destId="{60B2259E-CCA7-4767-8D75-7BCFCA0D41C7}" srcOrd="1" destOrd="0" presId="urn:microsoft.com/office/officeart/2005/8/layout/process5"/>
    <dgm:cxn modelId="{65E4BD33-52B4-44AA-A351-05C26B3F5742}" type="presOf" srcId="{33771B14-488A-43AF-BA4D-82494CD8987F}" destId="{858F5E3D-E946-46FF-AA4A-4DD31A99958F}" srcOrd="0" destOrd="0" presId="urn:microsoft.com/office/officeart/2005/8/layout/process5"/>
    <dgm:cxn modelId="{C5CCBE3A-E1F8-4DBB-B467-2B686F642305}" srcId="{50CA1483-2646-4830-80F0-F38B22F26461}" destId="{1AF03E99-5DCA-4E9D-A135-D3B75F11FC4B}" srcOrd="4" destOrd="0" parTransId="{65AA3488-1798-48DA-9033-69033091F194}" sibTransId="{61ACA3EC-6285-4148-8F99-5F756B97B8A0}"/>
    <dgm:cxn modelId="{916E4E46-59BB-4ECF-A58C-69763981F27D}" type="presOf" srcId="{C252EACA-E288-4DBF-9D1B-B0B081E82929}" destId="{E1F38E75-D7A8-476F-9699-6262E76E524D}" srcOrd="0" destOrd="0" presId="urn:microsoft.com/office/officeart/2005/8/layout/process5"/>
    <dgm:cxn modelId="{164D8B4F-D9B3-4B52-BCFC-8F6426C6F115}" type="presOf" srcId="{CD1005FF-FCE9-4945-AE12-A3ADE17B1F91}" destId="{338C03F9-6BB7-4EB7-83D6-90D7695232CB}" srcOrd="1" destOrd="0" presId="urn:microsoft.com/office/officeart/2005/8/layout/process5"/>
    <dgm:cxn modelId="{5A6FFC66-6B09-49E0-9F7C-E41B6C2D4480}" srcId="{50CA1483-2646-4830-80F0-F38B22F26461}" destId="{33771B14-488A-43AF-BA4D-82494CD8987F}" srcOrd="0" destOrd="0" parTransId="{B80DC41C-A075-4619-88CF-9F49CA99E445}" sibTransId="{8D64FEC6-0239-45D1-B862-306E27FCF533}"/>
    <dgm:cxn modelId="{59742F85-1F73-48BF-B4B2-2E6350FDD1AB}" type="presOf" srcId="{A58B5FAB-9627-4896-9741-6AB6F9EC4DAB}" destId="{1FC0B46A-2C09-494E-B7D5-ACEE4C5293E4}" srcOrd="0" destOrd="0" presId="urn:microsoft.com/office/officeart/2005/8/layout/process5"/>
    <dgm:cxn modelId="{CEE4C189-6ADB-4DB8-8723-4618CA53E293}" type="presOf" srcId="{8D64FEC6-0239-45D1-B862-306E27FCF533}" destId="{02D75F75-5FB1-4838-8E37-68E0684F6972}" srcOrd="0" destOrd="0" presId="urn:microsoft.com/office/officeart/2005/8/layout/process5"/>
    <dgm:cxn modelId="{92BBC5AC-F099-46EB-8409-2C5AFBA53EC1}" type="presOf" srcId="{939EBCCD-A1F6-408C-B914-EA230BAA2119}" destId="{1A63AFF9-D826-4987-B163-5D8CB0487885}" srcOrd="0" destOrd="0" presId="urn:microsoft.com/office/officeart/2005/8/layout/process5"/>
    <dgm:cxn modelId="{7CA075B5-BAA5-4556-A7EF-8A54AE586109}" type="presOf" srcId="{50CA1483-2646-4830-80F0-F38B22F26461}" destId="{28B4D1C4-D3C6-463D-A4FA-E54E2C342606}" srcOrd="0" destOrd="0" presId="urn:microsoft.com/office/officeart/2005/8/layout/process5"/>
    <dgm:cxn modelId="{D267CEC2-4115-4D0F-A80F-FD85820347F9}" type="presOf" srcId="{AFA2792D-61CC-4F37-83C2-76FA63847442}" destId="{936827D9-7E12-463F-BB4A-D983AB9D2CEE}" srcOrd="0" destOrd="0" presId="urn:microsoft.com/office/officeart/2005/8/layout/process5"/>
    <dgm:cxn modelId="{AC48BEE1-8EC2-481C-A062-746FA9E8BBA6}" srcId="{50CA1483-2646-4830-80F0-F38B22F26461}" destId="{A58B5FAB-9627-4896-9741-6AB6F9EC4DAB}" srcOrd="3" destOrd="0" parTransId="{7583B6FF-67DF-48CA-B231-8B932D6877F3}" sibTransId="{CD1005FF-FCE9-4945-AE12-A3ADE17B1F91}"/>
    <dgm:cxn modelId="{CF77CDEA-667F-4735-8FF8-0FF9B5DB1360}" type="presOf" srcId="{97DD4710-4BFB-4C76-AD17-4F65702AE712}" destId="{E5E17C00-3B4B-4552-A9BC-89F4D03498C2}" srcOrd="0" destOrd="0" presId="urn:microsoft.com/office/officeart/2005/8/layout/process5"/>
    <dgm:cxn modelId="{7B0A2FF3-17F2-47B3-9184-F9A37BA20F1B}" srcId="{50CA1483-2646-4830-80F0-F38B22F26461}" destId="{939EBCCD-A1F6-408C-B914-EA230BAA2119}" srcOrd="2" destOrd="0" parTransId="{80C093D6-8A1E-4BB4-872A-DC58EFEB9C66}" sibTransId="{C252EACA-E288-4DBF-9D1B-B0B081E82929}"/>
    <dgm:cxn modelId="{D1D666F9-2964-4F30-94B5-52D1B11EFD86}" type="presOf" srcId="{8D64FEC6-0239-45D1-B862-306E27FCF533}" destId="{EA783FE8-6F3D-4D86-B9DC-1595007B24D6}" srcOrd="1" destOrd="0" presId="urn:microsoft.com/office/officeart/2005/8/layout/process5"/>
    <dgm:cxn modelId="{A5332E4B-E632-4CEC-93D1-2D3943334872}" type="presParOf" srcId="{28B4D1C4-D3C6-463D-A4FA-E54E2C342606}" destId="{858F5E3D-E946-46FF-AA4A-4DD31A99958F}" srcOrd="0" destOrd="0" presId="urn:microsoft.com/office/officeart/2005/8/layout/process5"/>
    <dgm:cxn modelId="{E2672839-0CEE-489E-8EA6-5B8A4A334621}" type="presParOf" srcId="{28B4D1C4-D3C6-463D-A4FA-E54E2C342606}" destId="{02D75F75-5FB1-4838-8E37-68E0684F6972}" srcOrd="1" destOrd="0" presId="urn:microsoft.com/office/officeart/2005/8/layout/process5"/>
    <dgm:cxn modelId="{880B797D-7EBC-45DD-826F-C8CF16F84D47}" type="presParOf" srcId="{02D75F75-5FB1-4838-8E37-68E0684F6972}" destId="{EA783FE8-6F3D-4D86-B9DC-1595007B24D6}" srcOrd="0" destOrd="0" presId="urn:microsoft.com/office/officeart/2005/8/layout/process5"/>
    <dgm:cxn modelId="{316D4E13-CCED-407C-B2A3-43688FB14603}" type="presParOf" srcId="{28B4D1C4-D3C6-463D-A4FA-E54E2C342606}" destId="{936827D9-7E12-463F-BB4A-D983AB9D2CEE}" srcOrd="2" destOrd="0" presId="urn:microsoft.com/office/officeart/2005/8/layout/process5"/>
    <dgm:cxn modelId="{610DAB05-AB73-4E7E-8CEA-8BDC9276F015}" type="presParOf" srcId="{28B4D1C4-D3C6-463D-A4FA-E54E2C342606}" destId="{E5E17C00-3B4B-4552-A9BC-89F4D03498C2}" srcOrd="3" destOrd="0" presId="urn:microsoft.com/office/officeart/2005/8/layout/process5"/>
    <dgm:cxn modelId="{224718CF-5930-4A97-B219-D9AC236D294A}" type="presParOf" srcId="{E5E17C00-3B4B-4552-A9BC-89F4D03498C2}" destId="{7C598FD9-1CF8-46F6-BD1F-2F657B580AAD}" srcOrd="0" destOrd="0" presId="urn:microsoft.com/office/officeart/2005/8/layout/process5"/>
    <dgm:cxn modelId="{E124A32B-5252-45F1-9F90-CE6F62433657}" type="presParOf" srcId="{28B4D1C4-D3C6-463D-A4FA-E54E2C342606}" destId="{1A63AFF9-D826-4987-B163-5D8CB0487885}" srcOrd="4" destOrd="0" presId="urn:microsoft.com/office/officeart/2005/8/layout/process5"/>
    <dgm:cxn modelId="{B3E664CB-2BCE-4C4D-BC60-222ECD9889C1}" type="presParOf" srcId="{28B4D1C4-D3C6-463D-A4FA-E54E2C342606}" destId="{E1F38E75-D7A8-476F-9699-6262E76E524D}" srcOrd="5" destOrd="0" presId="urn:microsoft.com/office/officeart/2005/8/layout/process5"/>
    <dgm:cxn modelId="{BA8D6BE1-95D0-41B0-BC98-D3FC84ADDA78}" type="presParOf" srcId="{E1F38E75-D7A8-476F-9699-6262E76E524D}" destId="{60B2259E-CCA7-4767-8D75-7BCFCA0D41C7}" srcOrd="0" destOrd="0" presId="urn:microsoft.com/office/officeart/2005/8/layout/process5"/>
    <dgm:cxn modelId="{CB595E92-E99D-4A80-984D-68C1B1FA4028}" type="presParOf" srcId="{28B4D1C4-D3C6-463D-A4FA-E54E2C342606}" destId="{1FC0B46A-2C09-494E-B7D5-ACEE4C5293E4}" srcOrd="6" destOrd="0" presId="urn:microsoft.com/office/officeart/2005/8/layout/process5"/>
    <dgm:cxn modelId="{47BEB3D2-0BAA-49A9-92B3-757C73DDD1AB}" type="presParOf" srcId="{28B4D1C4-D3C6-463D-A4FA-E54E2C342606}" destId="{0F529281-377C-4045-ADE8-3E81992D9B23}" srcOrd="7" destOrd="0" presId="urn:microsoft.com/office/officeart/2005/8/layout/process5"/>
    <dgm:cxn modelId="{6EEA01CC-E6BD-4F33-A095-E0C7BD7EA96F}" type="presParOf" srcId="{0F529281-377C-4045-ADE8-3E81992D9B23}" destId="{338C03F9-6BB7-4EB7-83D6-90D7695232CB}" srcOrd="0" destOrd="0" presId="urn:microsoft.com/office/officeart/2005/8/layout/process5"/>
    <dgm:cxn modelId="{8E332E84-B24E-492D-92D5-7D262C6E7546}" type="presParOf" srcId="{28B4D1C4-D3C6-463D-A4FA-E54E2C342606}" destId="{4B4A2F1B-075D-4C54-A40D-958916510A2E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8DCE-BA45-40BE-B013-A1A240D1BDFE}">
      <dsp:nvSpPr>
        <dsp:cNvPr id="0" name=""/>
        <dsp:cNvSpPr/>
      </dsp:nvSpPr>
      <dsp:spPr>
        <a:xfrm>
          <a:off x="576582" y="0"/>
          <a:ext cx="6534601" cy="48720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3ABD92-C594-43D2-B7DE-A5180AE65974}">
      <dsp:nvSpPr>
        <dsp:cNvPr id="0" name=""/>
        <dsp:cNvSpPr/>
      </dsp:nvSpPr>
      <dsp:spPr>
        <a:xfrm>
          <a:off x="3847" y="1461611"/>
          <a:ext cx="1850619" cy="1948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Infecciones odontogénicas</a:t>
          </a:r>
        </a:p>
      </dsp:txBody>
      <dsp:txXfrm>
        <a:off x="94187" y="1551951"/>
        <a:ext cx="1669939" cy="1768135"/>
      </dsp:txXfrm>
    </dsp:sp>
    <dsp:sp modelId="{B250A560-BB13-4568-8E56-3BCF66B8070B}">
      <dsp:nvSpPr>
        <dsp:cNvPr id="0" name=""/>
        <dsp:cNvSpPr/>
      </dsp:nvSpPr>
      <dsp:spPr>
        <a:xfrm>
          <a:off x="1946998" y="1461611"/>
          <a:ext cx="1850619" cy="1948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Proceso periapical, periodontal, endodóntico, quirúrgico, extracción dental</a:t>
          </a:r>
        </a:p>
      </dsp:txBody>
      <dsp:txXfrm>
        <a:off x="2037338" y="1551951"/>
        <a:ext cx="1669939" cy="1768135"/>
      </dsp:txXfrm>
    </dsp:sp>
    <dsp:sp modelId="{8A9BD697-BA10-465B-9DDF-3A37FD51FF02}">
      <dsp:nvSpPr>
        <dsp:cNvPr id="0" name=""/>
        <dsp:cNvSpPr/>
      </dsp:nvSpPr>
      <dsp:spPr>
        <a:xfrm>
          <a:off x="3890148" y="1461611"/>
          <a:ext cx="1850619" cy="1948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Angina de Ludwig, celulitis facial, abscesos profundos del cuello, septicemia, endocarditis, pericarditis</a:t>
          </a:r>
        </a:p>
      </dsp:txBody>
      <dsp:txXfrm>
        <a:off x="3980488" y="1551951"/>
        <a:ext cx="1669939" cy="1768135"/>
      </dsp:txXfrm>
    </dsp:sp>
    <dsp:sp modelId="{32EA8332-0BBE-4503-9E71-1884B4458284}">
      <dsp:nvSpPr>
        <dsp:cNvPr id="0" name=""/>
        <dsp:cNvSpPr/>
      </dsp:nvSpPr>
      <dsp:spPr>
        <a:xfrm>
          <a:off x="5833298" y="1461611"/>
          <a:ext cx="1850619" cy="1948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Riesgo de muerte</a:t>
          </a:r>
        </a:p>
      </dsp:txBody>
      <dsp:txXfrm>
        <a:off x="5923638" y="1551951"/>
        <a:ext cx="1669939" cy="1768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B493-23F8-433C-9311-29B85324D024}">
      <dsp:nvSpPr>
        <dsp:cNvPr id="0" name=""/>
        <dsp:cNvSpPr/>
      </dsp:nvSpPr>
      <dsp:spPr>
        <a:xfrm>
          <a:off x="2115435" y="627041"/>
          <a:ext cx="4176975" cy="4176975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FB8F99-9253-4E84-89D9-66F2D27E9FFD}">
      <dsp:nvSpPr>
        <dsp:cNvPr id="0" name=""/>
        <dsp:cNvSpPr/>
      </dsp:nvSpPr>
      <dsp:spPr>
        <a:xfrm>
          <a:off x="2115435" y="627041"/>
          <a:ext cx="4176975" cy="4176975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EE772D-0F16-4CF0-89AE-024B8534F4BD}">
      <dsp:nvSpPr>
        <dsp:cNvPr id="0" name=""/>
        <dsp:cNvSpPr/>
      </dsp:nvSpPr>
      <dsp:spPr>
        <a:xfrm>
          <a:off x="2115435" y="627041"/>
          <a:ext cx="4176975" cy="4176975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192B19-5E00-46F1-B0F5-F77BF2BDB0D6}">
      <dsp:nvSpPr>
        <dsp:cNvPr id="0" name=""/>
        <dsp:cNvSpPr/>
      </dsp:nvSpPr>
      <dsp:spPr>
        <a:xfrm>
          <a:off x="3242234" y="1753841"/>
          <a:ext cx="1923376" cy="19233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/>
            <a:t>Antibiótico</a:t>
          </a:r>
        </a:p>
      </dsp:txBody>
      <dsp:txXfrm>
        <a:off x="3523906" y="2035513"/>
        <a:ext cx="1360032" cy="1360032"/>
      </dsp:txXfrm>
    </dsp:sp>
    <dsp:sp modelId="{1D52E00D-AE0C-411D-935B-9A57A9DE260F}">
      <dsp:nvSpPr>
        <dsp:cNvPr id="0" name=""/>
        <dsp:cNvSpPr/>
      </dsp:nvSpPr>
      <dsp:spPr>
        <a:xfrm>
          <a:off x="3530741" y="2329"/>
          <a:ext cx="1346363" cy="1346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Drenaje del absceso</a:t>
          </a:r>
        </a:p>
      </dsp:txBody>
      <dsp:txXfrm>
        <a:off x="3727911" y="199499"/>
        <a:ext cx="952023" cy="952023"/>
      </dsp:txXfrm>
    </dsp:sp>
    <dsp:sp modelId="{10E22C0C-D2C6-424B-A74A-24FCAF9E2E3A}">
      <dsp:nvSpPr>
        <dsp:cNvPr id="0" name=""/>
        <dsp:cNvSpPr/>
      </dsp:nvSpPr>
      <dsp:spPr>
        <a:xfrm>
          <a:off x="5297449" y="3062357"/>
          <a:ext cx="1346363" cy="1346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Descontaminación endodóntica</a:t>
          </a:r>
        </a:p>
      </dsp:txBody>
      <dsp:txXfrm>
        <a:off x="5494619" y="3259527"/>
        <a:ext cx="952023" cy="952023"/>
      </dsp:txXfrm>
    </dsp:sp>
    <dsp:sp modelId="{1C2E99B6-52C8-4355-8F29-A4CE56FD2AB2}">
      <dsp:nvSpPr>
        <dsp:cNvPr id="0" name=""/>
        <dsp:cNvSpPr/>
      </dsp:nvSpPr>
      <dsp:spPr>
        <a:xfrm>
          <a:off x="1764033" y="3062357"/>
          <a:ext cx="1346363" cy="1346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Exodoncias</a:t>
          </a:r>
        </a:p>
      </dsp:txBody>
      <dsp:txXfrm>
        <a:off x="1961203" y="3259527"/>
        <a:ext cx="952023" cy="952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E5867-0A79-46B5-8FBB-1478597D6CD6}">
      <dsp:nvSpPr>
        <dsp:cNvPr id="0" name=""/>
        <dsp:cNvSpPr/>
      </dsp:nvSpPr>
      <dsp:spPr>
        <a:xfrm>
          <a:off x="2700902" y="2476150"/>
          <a:ext cx="1997928" cy="1997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No infección</a:t>
          </a:r>
        </a:p>
      </dsp:txBody>
      <dsp:txXfrm>
        <a:off x="2993492" y="2768740"/>
        <a:ext cx="1412748" cy="1412748"/>
      </dsp:txXfrm>
    </dsp:sp>
    <dsp:sp modelId="{CA0A8AC5-B0C3-4D64-9DCA-4512A91C71C6}">
      <dsp:nvSpPr>
        <dsp:cNvPr id="0" name=""/>
        <dsp:cNvSpPr/>
      </dsp:nvSpPr>
      <dsp:spPr>
        <a:xfrm rot="12900000">
          <a:off x="1330294" y="2098576"/>
          <a:ext cx="1620544" cy="569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CE4CD2-8C8C-4DCB-8825-2A284EB195D7}">
      <dsp:nvSpPr>
        <dsp:cNvPr id="0" name=""/>
        <dsp:cNvSpPr/>
      </dsp:nvSpPr>
      <dsp:spPr>
        <a:xfrm>
          <a:off x="527814" y="1159315"/>
          <a:ext cx="1898031" cy="1518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Efectos adversos</a:t>
          </a:r>
        </a:p>
      </dsp:txBody>
      <dsp:txXfrm>
        <a:off x="572287" y="1203788"/>
        <a:ext cx="1809085" cy="1429479"/>
      </dsp:txXfrm>
    </dsp:sp>
    <dsp:sp modelId="{54E72976-712A-4935-9AA8-6EE3F84CEB90}">
      <dsp:nvSpPr>
        <dsp:cNvPr id="0" name=""/>
        <dsp:cNvSpPr/>
      </dsp:nvSpPr>
      <dsp:spPr>
        <a:xfrm rot="16200000">
          <a:off x="2889594" y="1286856"/>
          <a:ext cx="1620544" cy="569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23DD53-1678-4D7F-8011-6065F3F2BBBA}">
      <dsp:nvSpPr>
        <dsp:cNvPr id="0" name=""/>
        <dsp:cNvSpPr/>
      </dsp:nvSpPr>
      <dsp:spPr>
        <a:xfrm>
          <a:off x="2750851" y="2076"/>
          <a:ext cx="1898031" cy="1518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“por si acaso”</a:t>
          </a:r>
        </a:p>
      </dsp:txBody>
      <dsp:txXfrm>
        <a:off x="2795324" y="46549"/>
        <a:ext cx="1809085" cy="1429479"/>
      </dsp:txXfrm>
    </dsp:sp>
    <dsp:sp modelId="{5EC2358D-94E7-43E5-A79A-D69D7974E2AC}">
      <dsp:nvSpPr>
        <dsp:cNvPr id="0" name=""/>
        <dsp:cNvSpPr/>
      </dsp:nvSpPr>
      <dsp:spPr>
        <a:xfrm rot="19500000">
          <a:off x="4448894" y="2098576"/>
          <a:ext cx="1620544" cy="5694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91933D-E879-491F-B078-CE8D44329C80}">
      <dsp:nvSpPr>
        <dsp:cNvPr id="0" name=""/>
        <dsp:cNvSpPr/>
      </dsp:nvSpPr>
      <dsp:spPr>
        <a:xfrm>
          <a:off x="4973887" y="1159315"/>
          <a:ext cx="1898031" cy="1518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No antibiótico</a:t>
          </a:r>
        </a:p>
      </dsp:txBody>
      <dsp:txXfrm>
        <a:off x="5018360" y="1203788"/>
        <a:ext cx="1809085" cy="1429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A3E12-DD93-479E-A7E1-DB54A6A77937}">
      <dsp:nvSpPr>
        <dsp:cNvPr id="0" name=""/>
        <dsp:cNvSpPr/>
      </dsp:nvSpPr>
      <dsp:spPr>
        <a:xfrm rot="16200000">
          <a:off x="717946" y="-717946"/>
          <a:ext cx="2507456" cy="39433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 rot="5400000">
        <a:off x="-1" y="1"/>
        <a:ext cx="3943350" cy="1880592"/>
      </dsp:txXfrm>
    </dsp:sp>
    <dsp:sp modelId="{2E84C9B8-039C-43EC-8D5B-1701B88199E5}">
      <dsp:nvSpPr>
        <dsp:cNvPr id="0" name=""/>
        <dsp:cNvSpPr/>
      </dsp:nvSpPr>
      <dsp:spPr>
        <a:xfrm>
          <a:off x="3943350" y="0"/>
          <a:ext cx="3943350" cy="25074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sensibilización del uso racional de antibacterianos en la práctica clínica odontológica</a:t>
          </a:r>
        </a:p>
      </dsp:txBody>
      <dsp:txXfrm>
        <a:off x="3943350" y="0"/>
        <a:ext cx="3943350" cy="1880592"/>
      </dsp:txXfrm>
    </dsp:sp>
    <dsp:sp modelId="{D1A78142-35D2-418E-8C61-D595638BCBEF}">
      <dsp:nvSpPr>
        <dsp:cNvPr id="0" name=""/>
        <dsp:cNvSpPr/>
      </dsp:nvSpPr>
      <dsp:spPr>
        <a:xfrm rot="10800000">
          <a:off x="0" y="2507456"/>
          <a:ext cx="3943350" cy="25074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OMS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i="1" kern="1200" dirty="0"/>
            <a:t>vigilancia en la resistencia a los antimicrobianos, aumento exponencial de la resistencia microbiana y a la carencia de nuevos fármacos que ayuden a contrarrestar los procesos infecciosos</a:t>
          </a:r>
        </a:p>
      </dsp:txBody>
      <dsp:txXfrm rot="10800000">
        <a:off x="0" y="3134320"/>
        <a:ext cx="3943350" cy="1880592"/>
      </dsp:txXfrm>
    </dsp:sp>
    <dsp:sp modelId="{3B9EBA61-905B-48B1-A150-1E39A988301C}">
      <dsp:nvSpPr>
        <dsp:cNvPr id="0" name=""/>
        <dsp:cNvSpPr/>
      </dsp:nvSpPr>
      <dsp:spPr>
        <a:xfrm rot="5400000">
          <a:off x="4661296" y="1789509"/>
          <a:ext cx="2507456" cy="39433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 rot="-5400000">
        <a:off x="3943349" y="3134320"/>
        <a:ext cx="3943350" cy="1880592"/>
      </dsp:txXfrm>
    </dsp:sp>
    <dsp:sp modelId="{B1B4D26D-A5B8-4B58-9100-173A068B9DE6}">
      <dsp:nvSpPr>
        <dsp:cNvPr id="0" name=""/>
        <dsp:cNvSpPr/>
      </dsp:nvSpPr>
      <dsp:spPr>
        <a:xfrm>
          <a:off x="2760344" y="1880592"/>
          <a:ext cx="2366010" cy="125372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RESISTENCIA ANTIBIÓTICA</a:t>
          </a:r>
        </a:p>
      </dsp:txBody>
      <dsp:txXfrm>
        <a:off x="2821546" y="1941794"/>
        <a:ext cx="2243606" cy="1131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5E3D-E946-46FF-AA4A-4DD31A99958F}">
      <dsp:nvSpPr>
        <dsp:cNvPr id="0" name=""/>
        <dsp:cNvSpPr/>
      </dsp:nvSpPr>
      <dsp:spPr>
        <a:xfrm>
          <a:off x="241840" y="762868"/>
          <a:ext cx="2446401" cy="146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Revisión de literatura</a:t>
          </a:r>
        </a:p>
      </dsp:txBody>
      <dsp:txXfrm>
        <a:off x="284832" y="805860"/>
        <a:ext cx="2360417" cy="1381856"/>
      </dsp:txXfrm>
    </dsp:sp>
    <dsp:sp modelId="{02D75F75-5FB1-4838-8E37-68E0684F6972}">
      <dsp:nvSpPr>
        <dsp:cNvPr id="0" name=""/>
        <dsp:cNvSpPr/>
      </dsp:nvSpPr>
      <dsp:spPr>
        <a:xfrm rot="11321">
          <a:off x="2852120" y="1198653"/>
          <a:ext cx="394801" cy="60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2852120" y="1319799"/>
        <a:ext cx="276361" cy="364025"/>
      </dsp:txXfrm>
    </dsp:sp>
    <dsp:sp modelId="{936827D9-7E12-463F-BB4A-D983AB9D2CEE}">
      <dsp:nvSpPr>
        <dsp:cNvPr id="0" name=""/>
        <dsp:cNvSpPr/>
      </dsp:nvSpPr>
      <dsp:spPr>
        <a:xfrm>
          <a:off x="3433147" y="773378"/>
          <a:ext cx="2446401" cy="146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/>
        </a:p>
      </dsp:txBody>
      <dsp:txXfrm>
        <a:off x="3476139" y="816370"/>
        <a:ext cx="2360417" cy="1381856"/>
      </dsp:txXfrm>
    </dsp:sp>
    <dsp:sp modelId="{E5E17C00-3B4B-4552-A9BC-89F4D03498C2}">
      <dsp:nvSpPr>
        <dsp:cNvPr id="0" name=""/>
        <dsp:cNvSpPr/>
      </dsp:nvSpPr>
      <dsp:spPr>
        <a:xfrm rot="3996">
          <a:off x="5996894" y="1205668"/>
          <a:ext cx="282696" cy="60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5996894" y="1326960"/>
        <a:ext cx="197887" cy="364025"/>
      </dsp:txXfrm>
    </dsp:sp>
    <dsp:sp modelId="{1A63AFF9-D826-4987-B163-5D8CB0487885}">
      <dsp:nvSpPr>
        <dsp:cNvPr id="0" name=""/>
        <dsp:cNvSpPr/>
      </dsp:nvSpPr>
      <dsp:spPr>
        <a:xfrm>
          <a:off x="6412937" y="776842"/>
          <a:ext cx="2446401" cy="146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/>
            <a:t>Palabras clave: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 err="1"/>
            <a:t>Antibiotic</a:t>
          </a:r>
          <a:endParaRPr lang="es-CO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 err="1"/>
            <a:t>Dentistry</a:t>
          </a:r>
          <a:endParaRPr lang="es-CO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 err="1"/>
            <a:t>Usage</a:t>
          </a:r>
          <a:endParaRPr lang="es-CO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Dental </a:t>
          </a:r>
          <a:r>
            <a:rPr lang="es-CO" sz="900" b="0" i="0" kern="1200" dirty="0" err="1"/>
            <a:t>practice</a:t>
          </a:r>
          <a:endParaRPr lang="es-CO" sz="9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Dental </a:t>
          </a:r>
          <a:r>
            <a:rPr lang="es-CO" sz="900" b="0" i="0" kern="1200" dirty="0" err="1"/>
            <a:t>indications</a:t>
          </a:r>
          <a:endParaRPr lang="es-CO" sz="9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 err="1"/>
            <a:t>Rational</a:t>
          </a:r>
          <a:r>
            <a:rPr lang="es-CO" sz="900" b="0" i="0" kern="1200" dirty="0"/>
            <a:t> </a:t>
          </a:r>
          <a:r>
            <a:rPr lang="es-CO" sz="900" b="0" i="0" kern="1200" dirty="0" err="1"/>
            <a:t>pharmacotherapy</a:t>
          </a:r>
          <a:endParaRPr lang="es-CO" sz="9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 err="1"/>
            <a:t>Antibiotic</a:t>
          </a:r>
          <a:r>
            <a:rPr lang="es-CO" sz="900" b="0" i="0" kern="1200" dirty="0"/>
            <a:t> </a:t>
          </a:r>
          <a:r>
            <a:rPr lang="es-CO" sz="900" b="0" i="0" kern="1200" dirty="0" err="1"/>
            <a:t>prescribing</a:t>
          </a:r>
          <a:endParaRPr lang="es-CO" sz="900" kern="1200" dirty="0"/>
        </a:p>
      </dsp:txBody>
      <dsp:txXfrm>
        <a:off x="6455929" y="819834"/>
        <a:ext cx="2360417" cy="1381856"/>
      </dsp:txXfrm>
    </dsp:sp>
    <dsp:sp modelId="{E1F38E75-D7A8-476F-9699-6262E76E524D}">
      <dsp:nvSpPr>
        <dsp:cNvPr id="0" name=""/>
        <dsp:cNvSpPr/>
      </dsp:nvSpPr>
      <dsp:spPr>
        <a:xfrm rot="5494857">
          <a:off x="7446295" y="2236674"/>
          <a:ext cx="322870" cy="6067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 rot="-5400000">
        <a:off x="7427054" y="2378611"/>
        <a:ext cx="364025" cy="226009"/>
      </dsp:txXfrm>
    </dsp:sp>
    <dsp:sp modelId="{1FC0B46A-2C09-494E-B7D5-ACEE4C5293E4}">
      <dsp:nvSpPr>
        <dsp:cNvPr id="0" name=""/>
        <dsp:cNvSpPr/>
      </dsp:nvSpPr>
      <dsp:spPr>
        <a:xfrm>
          <a:off x="6355618" y="2853642"/>
          <a:ext cx="2446401" cy="14678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gency FB" panose="020B0503020202020204" pitchFamily="34" charset="0"/>
            </a:rPr>
            <a:t>Artículos científicos y de revisión en español e inglés </a:t>
          </a:r>
          <a:endParaRPr lang="es-CO" sz="2000" kern="1200" dirty="0"/>
        </a:p>
      </dsp:txBody>
      <dsp:txXfrm>
        <a:off x="6398610" y="2896634"/>
        <a:ext cx="2360417" cy="1381856"/>
      </dsp:txXfrm>
    </dsp:sp>
    <dsp:sp modelId="{0F529281-377C-4045-ADE8-3E81992D9B23}">
      <dsp:nvSpPr>
        <dsp:cNvPr id="0" name=""/>
        <dsp:cNvSpPr/>
      </dsp:nvSpPr>
      <dsp:spPr>
        <a:xfrm rot="10755127">
          <a:off x="5998555" y="3303190"/>
          <a:ext cx="252338" cy="60670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 rot="10800000">
        <a:off x="6074253" y="3424037"/>
        <a:ext cx="176637" cy="364025"/>
      </dsp:txXfrm>
    </dsp:sp>
    <dsp:sp modelId="{4B4A2F1B-075D-4C54-A40D-958916510A2E}">
      <dsp:nvSpPr>
        <dsp:cNvPr id="0" name=""/>
        <dsp:cNvSpPr/>
      </dsp:nvSpPr>
      <dsp:spPr>
        <a:xfrm>
          <a:off x="3433147" y="2891791"/>
          <a:ext cx="2446401" cy="146784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>
            <a:latin typeface="Agency FB" panose="020B0503020202020204" pitchFamily="34" charset="0"/>
          </a:endParaRPr>
        </a:p>
      </dsp:txBody>
      <dsp:txXfrm>
        <a:off x="3476139" y="2934783"/>
        <a:ext cx="2360417" cy="1381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21/4/20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4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pPr>
                <a:defRPr/>
              </a:pPr>
              <a:t>4/21/20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387851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4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4" y="8772524"/>
            <a:ext cx="3013075" cy="46196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97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6620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15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0436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F75F38-9CCE-4477-BA7B-58F0CF181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3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0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084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720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9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539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7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9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80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2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5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21/4/20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1ECAD4-1292-4E06-96E3-A5E27594CA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9" r:id="rId14"/>
  </p:sldLayoutIdLst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3436454"/>
            <a:ext cx="9396536" cy="1778951"/>
          </a:xfrm>
        </p:spPr>
        <p:txBody>
          <a:bodyPr>
            <a:norm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RACIONAL DE ANTIBIÓTICOS EN ODONTOLOGÍA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488832" cy="1454470"/>
          </a:xfrm>
        </p:spPr>
        <p:txBody>
          <a:bodyPr>
            <a:normAutofit/>
          </a:bodyPr>
          <a:lstStyle/>
          <a:p>
            <a:pPr algn="r"/>
            <a:r>
              <a:rPr lang="es-CO" sz="16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 V semestre de odontología (2p 2019</a:t>
            </a:r>
          </a:p>
          <a:p>
            <a:pPr algn="r"/>
            <a:r>
              <a:rPr lang="es-CO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 PONENTE:Daniela Mejía Pacheco</a:t>
            </a:r>
          </a:p>
          <a:p>
            <a:pPr algn="r"/>
            <a:r>
              <a:rPr lang="es-CO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 orientador: Carlos A. Leal Acosta</a:t>
            </a:r>
          </a:p>
          <a:p>
            <a:pPr algn="r"/>
            <a:endParaRPr lang="es-CO" sz="1000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5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de racionalidad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32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Políticas de racionalidad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11</a:t>
            </a:fld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95536" y="1340768"/>
            <a:ext cx="3960440" cy="1872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Resolución 234 de mayo de 2005 de la Secretaria Distrital de Salud de Bogotá: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prohibió la venta de antibióticos sin formula médica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3289176" y="3789040"/>
            <a:ext cx="3096344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circular 045 de 2012 del Ministerio de Salud y Protección Social, el Plan Decenal de Salud Pública 2012-2021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64088" y="1376772"/>
            <a:ext cx="3168352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Decreto 677 de 1995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Resolución 073 de 2008 </a:t>
            </a:r>
          </a:p>
        </p:txBody>
      </p:sp>
    </p:spTree>
    <p:extLst>
      <p:ext uri="{BB962C8B-B14F-4D97-AF65-F5344CB8AC3E}">
        <p14:creationId xmlns:p14="http://schemas.microsoft.com/office/powerpoint/2010/main" val="379204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Antibióticos EN PERIODONCIA</a:t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(MANEJO DE INFECCIONES)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37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MANEJO DE INFECCIONES EN PERIODONCIA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13</a:t>
            </a:fld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683568" y="1319456"/>
            <a:ext cx="6408712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Amoxicilina–ácido clavulánico y metronidazol como primera opción para el tratamiento de las enfermedades periodontales agresivas</a:t>
            </a:r>
          </a:p>
          <a:p>
            <a:pPr algn="ctr"/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>
            <a:off x="970896" y="2636912"/>
            <a:ext cx="7044560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 caso de pacientes alérgicos a amoxicilina o </a:t>
            </a:r>
            <a:r>
              <a:rPr lang="es-CO" dirty="0" err="1"/>
              <a:t>metronidazol</a:t>
            </a:r>
            <a:r>
              <a:rPr lang="es-CO" dirty="0"/>
              <a:t>, se sugiere el empleo de </a:t>
            </a:r>
            <a:r>
              <a:rPr lang="es-CO" dirty="0" err="1"/>
              <a:t>clindamicina</a:t>
            </a:r>
            <a:r>
              <a:rPr lang="es-CO" dirty="0"/>
              <a:t>, </a:t>
            </a:r>
            <a:r>
              <a:rPr lang="es-CO" dirty="0" err="1"/>
              <a:t>azitromicina</a:t>
            </a:r>
            <a:r>
              <a:rPr lang="es-CO" dirty="0"/>
              <a:t> o </a:t>
            </a:r>
            <a:r>
              <a:rPr lang="es-CO" dirty="0" err="1"/>
              <a:t>claritromicina</a:t>
            </a:r>
            <a:r>
              <a:rPr lang="es-CO" dirty="0"/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19672" y="3861048"/>
            <a:ext cx="6395784" cy="9185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 caso de alergia a penicilinas, es­taría indicada como alternativa la </a:t>
            </a:r>
            <a:r>
              <a:rPr lang="es-CO" dirty="0" err="1"/>
              <a:t>clindamicina</a:t>
            </a:r>
            <a:r>
              <a:rPr lang="es-CO" dirty="0"/>
              <a:t>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23728" y="4941168"/>
            <a:ext cx="6180464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alternativas pueden ser los </a:t>
            </a:r>
            <a:r>
              <a:rPr lang="es-CO" dirty="0" err="1"/>
              <a:t>macró­lidos</a:t>
            </a:r>
            <a:r>
              <a:rPr lang="es-CO" dirty="0"/>
              <a:t> (</a:t>
            </a:r>
            <a:r>
              <a:rPr lang="es-CO" dirty="0" err="1"/>
              <a:t>azitromicina</a:t>
            </a:r>
            <a:r>
              <a:rPr lang="es-CO" dirty="0"/>
              <a:t>, </a:t>
            </a:r>
            <a:r>
              <a:rPr lang="es-CO" dirty="0" err="1"/>
              <a:t>espiramicina</a:t>
            </a:r>
            <a:r>
              <a:rPr lang="es-CO" dirty="0"/>
              <a:t>), aunque suelen presentar altas tasas de resistencia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6948264" y="2132856"/>
            <a:ext cx="576064" cy="7200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lecha abajo"/>
          <p:cNvSpPr/>
          <p:nvPr/>
        </p:nvSpPr>
        <p:spPr>
          <a:xfrm>
            <a:off x="7524328" y="3501008"/>
            <a:ext cx="491128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bajo"/>
          <p:cNvSpPr/>
          <p:nvPr/>
        </p:nvSpPr>
        <p:spPr>
          <a:xfrm>
            <a:off x="7769892" y="4581128"/>
            <a:ext cx="534300" cy="64807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490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730" y="4472671"/>
            <a:ext cx="7651694" cy="1994975"/>
          </a:xfrm>
        </p:spPr>
        <p:txBody>
          <a:bodyPr>
            <a:norm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ANTIBIÓTICOS EN ENDODONCIA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EE25B9-91D9-486C-B5F3-AE03B558D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60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488" y="969502"/>
            <a:ext cx="8272212" cy="886547"/>
          </a:xfrm>
        </p:spPr>
        <p:txBody>
          <a:bodyPr>
            <a:noAutofit/>
          </a:bodyPr>
          <a:lstStyle/>
          <a:p>
            <a:pPr algn="ctr"/>
            <a:r>
              <a:rPr lang="es-MX" b="1" dirty="0"/>
              <a:t>ANTIBIÓTICOS EN ENDODONCIA </a:t>
            </a:r>
            <a:br>
              <a:rPr lang="es-MX" b="1" dirty="0"/>
            </a:br>
            <a:r>
              <a:rPr lang="es-MX" sz="1800" b="1" i="1" dirty="0">
                <a:latin typeface="+mn-lt"/>
              </a:rPr>
              <a:t>INFECCIONES DE ORIGEN ENDODÓNTICO</a:t>
            </a:r>
            <a:br>
              <a:rPr lang="es-MX" sz="4800" dirty="0"/>
            </a:b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150" y="2204864"/>
            <a:ext cx="8272211" cy="14607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MX" sz="1400" dirty="0"/>
              <a:t>Es necesario conocer  qué tipo de flora está presente en las infecciones de origen endodóntico y los antibióticos disponibles contra estos microorganismos, para brindar una base para el manejo adecuado.</a:t>
            </a:r>
          </a:p>
          <a:p>
            <a:pPr>
              <a:lnSpc>
                <a:spcPct val="120000"/>
              </a:lnSpc>
            </a:pPr>
            <a:r>
              <a:rPr lang="es-MX" sz="1400" dirty="0"/>
              <a:t>Para emplear de manera correcta los antibióticos, hay que tener en cuenta una serie de principios básicos: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2697" y="4531080"/>
            <a:ext cx="1675212" cy="91414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Indicaciones de la antibioticoterapia.</a:t>
            </a:r>
            <a:r>
              <a:rPr lang="es-MX" sz="1200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30305" y="4548122"/>
            <a:ext cx="1273485" cy="88654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Elección del antibiótico</a:t>
            </a:r>
            <a:endParaRPr lang="es-MX" sz="1200" dirty="0"/>
          </a:p>
        </p:txBody>
      </p:sp>
      <p:sp>
        <p:nvSpPr>
          <p:cNvPr id="6" name="Rectángulo 5"/>
          <p:cNvSpPr/>
          <p:nvPr/>
        </p:nvSpPr>
        <p:spPr>
          <a:xfrm>
            <a:off x="7340510" y="4520909"/>
            <a:ext cx="1479962" cy="88654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Fracaso del tratamiento</a:t>
            </a:r>
            <a:endParaRPr lang="es-MX" sz="1200" dirty="0"/>
          </a:p>
        </p:txBody>
      </p:sp>
      <p:sp>
        <p:nvSpPr>
          <p:cNvPr id="7" name="Rectángulo 6"/>
          <p:cNvSpPr/>
          <p:nvPr/>
        </p:nvSpPr>
        <p:spPr>
          <a:xfrm>
            <a:off x="3922937" y="4531079"/>
            <a:ext cx="1328638" cy="87422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Efectos secundarios</a:t>
            </a:r>
            <a:endParaRPr lang="es-MX" sz="1200" dirty="0"/>
          </a:p>
        </p:txBody>
      </p:sp>
      <p:sp>
        <p:nvSpPr>
          <p:cNvPr id="8" name="Rectángulo 7"/>
          <p:cNvSpPr/>
          <p:nvPr/>
        </p:nvSpPr>
        <p:spPr>
          <a:xfrm>
            <a:off x="5413431" y="4520909"/>
            <a:ext cx="1695266" cy="88654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Vigilancia y término del tratamiento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7141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076592"/>
            <a:ext cx="7345034" cy="1114877"/>
          </a:xfrm>
        </p:spPr>
        <p:txBody>
          <a:bodyPr>
            <a:noAutofit/>
          </a:bodyPr>
          <a:lstStyle/>
          <a:p>
            <a:r>
              <a:rPr lang="es-MX" sz="3200" b="1" dirty="0"/>
              <a:t>SITUACIONES EN QUE LOS ANTIBIÓTICOS SON PRESCRITOS EN ENDODONCIA INCLUYEN:</a:t>
            </a:r>
            <a:br>
              <a:rPr lang="es-MX" sz="3200" b="1" dirty="0"/>
            </a:br>
            <a:br>
              <a:rPr lang="es-MX" sz="3200" b="1" dirty="0"/>
            </a:br>
            <a:endParaRPr lang="es-MX" sz="32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83427" y="1885951"/>
            <a:ext cx="2892536" cy="17732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lvl="2" indent="-257175" algn="ctr"/>
            <a:r>
              <a:rPr lang="es-MX" sz="1400" b="1" dirty="0"/>
              <a:t>ABSCESO PERI-RADICULAR AGUDO CON TUMEFACCIÓN DIFUSA Y/O COMPROMISO SISTÉMICO.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955943" y="1885949"/>
            <a:ext cx="2694214" cy="17732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/>
          </a:p>
          <a:p>
            <a:pPr algn="ctr"/>
            <a:endParaRPr lang="es-MX" sz="1400" b="1" dirty="0"/>
          </a:p>
          <a:p>
            <a:pPr algn="ctr"/>
            <a:r>
              <a:rPr lang="es-MX" sz="1400" b="1" dirty="0"/>
              <a:t>SINTOMATOLOGÍA Y/O EXUDADO PERSISTENTE</a:t>
            </a:r>
          </a:p>
          <a:p>
            <a:pPr algn="ctr"/>
            <a:endParaRPr lang="es-MX" sz="1400" b="1" dirty="0"/>
          </a:p>
          <a:p>
            <a:pPr algn="ctr"/>
            <a:endParaRPr lang="es-MX" sz="1400" b="1" dirty="0"/>
          </a:p>
          <a:p>
            <a:pPr algn="ctr"/>
            <a:endParaRPr lang="es-MX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283426" y="4109901"/>
            <a:ext cx="2892537" cy="17732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ABSCESO PERI-RADICULAR AGUDO EN PACIENTES DE RIESGO</a:t>
            </a:r>
          </a:p>
          <a:p>
            <a:pPr algn="ctr"/>
            <a:endParaRPr lang="es-MX" sz="1400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4955943" y="4109902"/>
            <a:ext cx="2694214" cy="17732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USO PROFILÁCTICO EN PACIENTES DE RIESGO</a:t>
            </a:r>
          </a:p>
          <a:p>
            <a:pPr algn="ctr"/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4419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6401" y="4221088"/>
            <a:ext cx="6858000" cy="1063529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ANTIBIÓTICOS EN odontopediatría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85A04AC1-06A1-4E23-81C5-E49D4EEC8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88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519448"/>
            <a:ext cx="783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USO DE LA PENICILINA (MUY EFICAZ CONTRA INFECCIONES MENORES, AUNQUE ALÉRGICA EN ALGUNOS CASOS). </a:t>
            </a:r>
            <a:endParaRPr lang="es-CO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1264" y="1623078"/>
            <a:ext cx="2664823" cy="1354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Para los traumatismos dentales, el uso adecuado en menores de 12 años son los antibióticos tópicos (</a:t>
            </a:r>
            <a:r>
              <a:rPr lang="es-ES" sz="1600" dirty="0" err="1"/>
              <a:t>minociclina</a:t>
            </a:r>
            <a:r>
              <a:rPr lang="es-ES" sz="1600" dirty="0"/>
              <a:t> o </a:t>
            </a:r>
            <a:r>
              <a:rPr lang="es-ES" sz="1600" dirty="0" err="1"/>
              <a:t>doxiciclina</a:t>
            </a:r>
            <a:r>
              <a:rPr lang="es-ES" sz="1600" dirty="0"/>
              <a:t>)</a:t>
            </a:r>
            <a:endParaRPr lang="es-CO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364088" y="1425151"/>
            <a:ext cx="2507555" cy="18774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En</a:t>
            </a:r>
            <a:r>
              <a:rPr lang="es-ES" dirty="0"/>
              <a:t> </a:t>
            </a:r>
            <a:r>
              <a:rPr lang="es-ES" sz="1600" dirty="0"/>
              <a:t>luxaciones dentarias el uso de antibióticos no está indicado. Para la inflamación gingival  con ayuda del cepillado junto con la </a:t>
            </a:r>
            <a:r>
              <a:rPr lang="es-ES" sz="1600" dirty="0" err="1"/>
              <a:t>Minociclina</a:t>
            </a:r>
            <a:r>
              <a:rPr lang="es-ES" sz="1600" dirty="0"/>
              <a:t> </a:t>
            </a:r>
            <a:r>
              <a:rPr lang="es-ES" sz="1600" dirty="0" err="1"/>
              <a:t>Hidroclorada</a:t>
            </a:r>
            <a:r>
              <a:rPr lang="es-ES" sz="1600" dirty="0"/>
              <a:t> en gel</a:t>
            </a:r>
            <a:r>
              <a:rPr lang="es-ES" dirty="0"/>
              <a:t>.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08104" y="4118345"/>
            <a:ext cx="2722601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En caso de infecciones de glándulas salivales puede haber terapia con antibióticos, pero en caso de no mejora (24-48) debe haber drenaje y uso de amoxicilina 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44551" y="4731888"/>
            <a:ext cx="176364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¿Y si el paciente es alérgico? </a:t>
            </a:r>
            <a:endParaRPr lang="es-CO" dirty="0"/>
          </a:p>
        </p:txBody>
      </p:sp>
      <p:sp>
        <p:nvSpPr>
          <p:cNvPr id="12" name="Flecha izquierda 11"/>
          <p:cNvSpPr/>
          <p:nvPr/>
        </p:nvSpPr>
        <p:spPr>
          <a:xfrm>
            <a:off x="4681056" y="4889797"/>
            <a:ext cx="466361" cy="3037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171168" y="4889797"/>
            <a:ext cx="19442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Se debe usar </a:t>
            </a:r>
            <a:r>
              <a:rPr lang="es-ES" dirty="0" err="1"/>
              <a:t>Clindamicina</a:t>
            </a:r>
            <a:endParaRPr lang="es-CO" dirty="0"/>
          </a:p>
        </p:txBody>
      </p:sp>
      <p:sp>
        <p:nvSpPr>
          <p:cNvPr id="14" name="Flecha izquierda 13"/>
          <p:cNvSpPr/>
          <p:nvPr/>
        </p:nvSpPr>
        <p:spPr>
          <a:xfrm>
            <a:off x="2195736" y="5041675"/>
            <a:ext cx="431073" cy="230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derecha"/>
          <p:cNvSpPr/>
          <p:nvPr/>
        </p:nvSpPr>
        <p:spPr>
          <a:xfrm>
            <a:off x="3304487" y="2132856"/>
            <a:ext cx="133952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lecha abajo"/>
          <p:cNvSpPr/>
          <p:nvPr/>
        </p:nvSpPr>
        <p:spPr>
          <a:xfrm>
            <a:off x="6472180" y="3378464"/>
            <a:ext cx="504056" cy="61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68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CFA12-1B69-4FF9-901B-2504E7E03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Profilaxis ANTIBIÓTICA en odontología </a:t>
            </a:r>
          </a:p>
        </p:txBody>
      </p:sp>
    </p:spTree>
    <p:extLst>
      <p:ext uri="{BB962C8B-B14F-4D97-AF65-F5344CB8AC3E}">
        <p14:creationId xmlns:p14="http://schemas.microsoft.com/office/powerpoint/2010/main" val="282501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9048B20-C92B-4DC9-A7C1-51B89F1C9D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2183460"/>
              </p:ext>
            </p:extLst>
          </p:nvPr>
        </p:nvGraphicFramePr>
        <p:xfrm>
          <a:off x="628650" y="1304925"/>
          <a:ext cx="7687766" cy="48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2</a:t>
            </a:fld>
            <a:endParaRPr lang="es-CO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latin typeface="Bebas Neue" panose="020B0606020202050201" pitchFamily="34" charset="0"/>
              </a:rPr>
              <a:t>Introducción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C5E3B8-0C25-4E11-BFE6-430ED6CFFE4F}"/>
              </a:ext>
            </a:extLst>
          </p:cNvPr>
          <p:cNvSpPr/>
          <p:nvPr/>
        </p:nvSpPr>
        <p:spPr>
          <a:xfrm>
            <a:off x="362624" y="6001543"/>
            <a:ext cx="8784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700" dirty="0"/>
              <a:t>TENT, P. A., JUNCAR, R. I., ONISOR, F., BRAN, S., HARANGUS, A. y JUNCAR, M. The pathogenic microbial flora and its antibiotic susceptibility pattern in odontogenic infections. </a:t>
            </a:r>
            <a:r>
              <a:rPr lang="es-CO" sz="700" u="sng" dirty="0"/>
              <a:t>En</a:t>
            </a:r>
            <a:r>
              <a:rPr lang="es-CO" sz="700" dirty="0"/>
              <a:t>: </a:t>
            </a:r>
            <a:r>
              <a:rPr lang="es-CO" sz="700" dirty="0" err="1"/>
              <a:t>Drug</a:t>
            </a:r>
            <a:r>
              <a:rPr lang="es-CO" sz="700" dirty="0"/>
              <a:t> </a:t>
            </a:r>
            <a:r>
              <a:rPr lang="es-CO" sz="700" dirty="0" err="1"/>
              <a:t>Metab</a:t>
            </a:r>
            <a:r>
              <a:rPr lang="es-CO" sz="700" dirty="0"/>
              <a:t> Rev. </a:t>
            </a:r>
            <a:r>
              <a:rPr lang="es-CO" sz="700" dirty="0" err="1"/>
              <a:t>Aug</a:t>
            </a:r>
            <a:r>
              <a:rPr lang="es-CO" sz="700" dirty="0"/>
              <a:t>, 2019. vol. 51, no. 3, p. 340-355.</a:t>
            </a:r>
          </a:p>
          <a:p>
            <a:pPr lvl="0" algn="just"/>
            <a:r>
              <a:rPr lang="es-CO" sz="700" dirty="0"/>
              <a:t>BLANKSON, P. K., PARKINS, G., BOAMAH, M. O., ABDULAI, A. E., AHMED, A. M., BONDORIN, S. y NUAMAH, I. </a:t>
            </a:r>
            <a:r>
              <a:rPr lang="es-CO" sz="700" dirty="0" err="1"/>
              <a:t>Severe</a:t>
            </a:r>
            <a:r>
              <a:rPr lang="es-CO" sz="700" dirty="0"/>
              <a:t> </a:t>
            </a:r>
            <a:r>
              <a:rPr lang="es-CO" sz="700" dirty="0" err="1"/>
              <a:t>odontogenic</a:t>
            </a:r>
            <a:r>
              <a:rPr lang="es-CO" sz="700" dirty="0"/>
              <a:t> </a:t>
            </a:r>
            <a:r>
              <a:rPr lang="es-CO" sz="700" dirty="0" err="1"/>
              <a:t>infections</a:t>
            </a:r>
            <a:r>
              <a:rPr lang="es-CO" sz="700" dirty="0"/>
              <a:t>: a 5-year </a:t>
            </a:r>
            <a:r>
              <a:rPr lang="es-CO" sz="700" dirty="0" err="1"/>
              <a:t>review</a:t>
            </a:r>
            <a:r>
              <a:rPr lang="es-CO" sz="700" dirty="0"/>
              <a:t> </a:t>
            </a:r>
            <a:r>
              <a:rPr lang="es-CO" sz="700" dirty="0" err="1"/>
              <a:t>of</a:t>
            </a:r>
            <a:r>
              <a:rPr lang="es-CO" sz="700" dirty="0"/>
              <a:t> a </a:t>
            </a:r>
            <a:r>
              <a:rPr lang="es-CO" sz="700" dirty="0" err="1"/>
              <a:t>major</a:t>
            </a:r>
            <a:r>
              <a:rPr lang="es-CO" sz="700" dirty="0"/>
              <a:t> </a:t>
            </a:r>
            <a:r>
              <a:rPr lang="es-CO" sz="700" dirty="0" err="1"/>
              <a:t>referral</a:t>
            </a:r>
            <a:r>
              <a:rPr lang="es-CO" sz="700" dirty="0"/>
              <a:t> hospital in Ghana. En: Pan </a:t>
            </a:r>
            <a:r>
              <a:rPr lang="es-CO" sz="700" dirty="0" err="1"/>
              <a:t>Afr</a:t>
            </a:r>
            <a:r>
              <a:rPr lang="es-CO" sz="700" dirty="0"/>
              <a:t> </a:t>
            </a:r>
            <a:r>
              <a:rPr lang="es-CO" sz="700" dirty="0" err="1"/>
              <a:t>Med</a:t>
            </a:r>
            <a:r>
              <a:rPr lang="es-CO" sz="700" dirty="0"/>
              <a:t> J. 2019. vol. 32, p. 71.</a:t>
            </a:r>
          </a:p>
        </p:txBody>
      </p:sp>
    </p:spTree>
    <p:extLst>
      <p:ext uri="{BB962C8B-B14F-4D97-AF65-F5344CB8AC3E}">
        <p14:creationId xmlns:p14="http://schemas.microsoft.com/office/powerpoint/2010/main" val="319065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EBDA4-1AE6-48DF-A3ED-6828F3B97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34" y="1020159"/>
            <a:ext cx="8028332" cy="4404122"/>
          </a:xfrm>
        </p:spPr>
        <p:txBody>
          <a:bodyPr/>
          <a:lstStyle/>
          <a:p>
            <a:pPr marL="0" indent="0" algn="ctr">
              <a:buNone/>
            </a:pPr>
            <a:r>
              <a:rPr lang="es-CO" i="1" dirty="0"/>
              <a:t>Profilaxis en odontología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5386D6-D093-4DED-ABCA-566243478AD4}"/>
              </a:ext>
            </a:extLst>
          </p:cNvPr>
          <p:cNvCxnSpPr/>
          <p:nvPr/>
        </p:nvCxnSpPr>
        <p:spPr>
          <a:xfrm>
            <a:off x="4472609" y="1433720"/>
            <a:ext cx="0" cy="298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58EE8AF-7761-414A-B013-8D6E41D2C1C8}"/>
              </a:ext>
            </a:extLst>
          </p:cNvPr>
          <p:cNvSpPr/>
          <p:nvPr/>
        </p:nvSpPr>
        <p:spPr>
          <a:xfrm>
            <a:off x="3672514" y="1731893"/>
            <a:ext cx="1600190" cy="107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Es la prevención de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07BC5D8-0E4C-420D-9EDA-EE9FBE3F3FE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117036" y="1823288"/>
            <a:ext cx="1555478" cy="44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A12C7AC-D04C-48D1-883D-250FB691340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272704" y="1823288"/>
            <a:ext cx="1555478" cy="44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0871DAA-904F-4F19-AF2E-E423FCB26402}"/>
              </a:ext>
            </a:extLst>
          </p:cNvPr>
          <p:cNvCxnSpPr/>
          <p:nvPr/>
        </p:nvCxnSpPr>
        <p:spPr>
          <a:xfrm>
            <a:off x="6828182" y="1823287"/>
            <a:ext cx="0" cy="33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4AB8B07B-A2C5-48AE-B885-F09CB563FB8B}"/>
              </a:ext>
            </a:extLst>
          </p:cNvPr>
          <p:cNvCxnSpPr/>
          <p:nvPr/>
        </p:nvCxnSpPr>
        <p:spPr>
          <a:xfrm>
            <a:off x="2117035" y="1823287"/>
            <a:ext cx="0" cy="33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408CA38-7545-4064-A431-9321D64B233F}"/>
              </a:ext>
            </a:extLst>
          </p:cNvPr>
          <p:cNvSpPr/>
          <p:nvPr/>
        </p:nvSpPr>
        <p:spPr>
          <a:xfrm>
            <a:off x="973608" y="2189097"/>
            <a:ext cx="1759318" cy="574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Enfermedades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C2CC702-0537-4AA3-B11C-0EABA213020F}"/>
              </a:ext>
            </a:extLst>
          </p:cNvPr>
          <p:cNvSpPr/>
          <p:nvPr/>
        </p:nvSpPr>
        <p:spPr>
          <a:xfrm>
            <a:off x="6197057" y="2189101"/>
            <a:ext cx="1759318" cy="66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Infecciones 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2B56B99-64F6-4BB0-BF61-47E4287915FE}"/>
              </a:ext>
            </a:extLst>
          </p:cNvPr>
          <p:cNvCxnSpPr>
            <a:cxnSpLocks/>
          </p:cNvCxnSpPr>
          <p:nvPr/>
        </p:nvCxnSpPr>
        <p:spPr>
          <a:xfrm flipH="1">
            <a:off x="4671393" y="2427610"/>
            <a:ext cx="1689651" cy="1073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C986A2C-DAB9-43D9-B6E4-748A280AA2C4}"/>
              </a:ext>
            </a:extLst>
          </p:cNvPr>
          <p:cNvCxnSpPr>
            <a:cxnSpLocks/>
          </p:cNvCxnSpPr>
          <p:nvPr/>
        </p:nvCxnSpPr>
        <p:spPr>
          <a:xfrm>
            <a:off x="2574235" y="2427610"/>
            <a:ext cx="2097158" cy="1073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E7F99CD-E303-4777-B16D-A97D1BF14A05}"/>
              </a:ext>
            </a:extLst>
          </p:cNvPr>
          <p:cNvSpPr/>
          <p:nvPr/>
        </p:nvSpPr>
        <p:spPr>
          <a:xfrm>
            <a:off x="4098656" y="3661471"/>
            <a:ext cx="1145473" cy="77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 dan a través  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142D2ED-8CCC-47FE-A54D-5BC61F86654F}"/>
              </a:ext>
            </a:extLst>
          </p:cNvPr>
          <p:cNvCxnSpPr/>
          <p:nvPr/>
        </p:nvCxnSpPr>
        <p:spPr>
          <a:xfrm>
            <a:off x="4671393" y="3501058"/>
            <a:ext cx="0" cy="8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A2F30A3-C1BB-4EB4-BA92-FFF39E7CFB8B}"/>
              </a:ext>
            </a:extLst>
          </p:cNvPr>
          <p:cNvCxnSpPr>
            <a:cxnSpLocks/>
            <a:stCxn id="30" idx="1"/>
            <a:endCxn id="39" idx="0"/>
          </p:cNvCxnSpPr>
          <p:nvPr/>
        </p:nvCxnSpPr>
        <p:spPr>
          <a:xfrm flipH="1">
            <a:off x="2545970" y="4047612"/>
            <a:ext cx="1552686" cy="54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1AE8ACC5-0C2B-4761-B58A-F2A6CE51F929}"/>
              </a:ext>
            </a:extLst>
          </p:cNvPr>
          <p:cNvSpPr/>
          <p:nvPr/>
        </p:nvSpPr>
        <p:spPr>
          <a:xfrm>
            <a:off x="1497391" y="4593752"/>
            <a:ext cx="2097158" cy="107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Agente antimicrobiano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2C6C8ACF-CCB1-4005-AA1E-B3B530E6C05D}"/>
              </a:ext>
            </a:extLst>
          </p:cNvPr>
          <p:cNvSpPr txBox="1">
            <a:spLocks/>
          </p:cNvSpPr>
          <p:nvPr/>
        </p:nvSpPr>
        <p:spPr>
          <a:xfrm>
            <a:off x="6197057" y="4196776"/>
            <a:ext cx="2389109" cy="17769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Amoxicilina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Clindamicina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Azitromicina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Claritromicina 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Ampicilina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Cefazolina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s-CO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es-CO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es-CO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1BB4C1F-DA38-44DE-84AD-09443D7902F6}"/>
              </a:ext>
            </a:extLst>
          </p:cNvPr>
          <p:cNvCxnSpPr>
            <a:stCxn id="39" idx="3"/>
            <a:endCxn id="20" idx="1"/>
          </p:cNvCxnSpPr>
          <p:nvPr/>
        </p:nvCxnSpPr>
        <p:spPr>
          <a:xfrm flipV="1">
            <a:off x="3594549" y="5085248"/>
            <a:ext cx="2602508" cy="45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04513-52B9-4012-B489-160BEEC22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72" y="1831285"/>
            <a:ext cx="4509576" cy="3879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Pueden presentarse por:</a:t>
            </a: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Mala higiene oral 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Malos hábitos dietéticos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Alteraciones sistémicas</a:t>
            </a:r>
          </a:p>
          <a:p>
            <a:pPr marL="0" indent="0">
              <a:buNone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4271DF0-A327-4576-BF7B-03B16AF00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8227" y="2354248"/>
            <a:ext cx="2455586" cy="26684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A50733-2DD6-47AF-9765-B4999EE1C7DE}"/>
              </a:ext>
            </a:extLst>
          </p:cNvPr>
          <p:cNvSpPr txBox="1"/>
          <p:nvPr/>
        </p:nvSpPr>
        <p:spPr>
          <a:xfrm>
            <a:off x="1115616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INFECCIONES ODONTOGÉNICAS</a:t>
            </a:r>
          </a:p>
        </p:txBody>
      </p:sp>
    </p:spTree>
    <p:extLst>
      <p:ext uri="{BB962C8B-B14F-4D97-AF65-F5344CB8AC3E}">
        <p14:creationId xmlns:p14="http://schemas.microsoft.com/office/powerpoint/2010/main" val="342236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1B65990-4E52-4488-AB63-E6E41723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3500" dirty="0">
                <a:solidFill>
                  <a:srgbClr val="FFFFFF"/>
                </a:solidFill>
                <a:latin typeface="+mj-lt"/>
              </a:rPr>
              <a:t>profilaxis antibiótica en odontología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493822-4145-4B3A-B079-F77CD441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endParaRPr lang="en-US" sz="1000" kern="120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D5F7E3-A045-4DA1-BC72-8633BF7C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spcAft>
                <a:spcPts val="600"/>
              </a:spcAft>
            </a:pPr>
            <a:fld id="{A0D7ED8E-E8F2-40C2-AF71-A534DDE5582E}" type="slidenum">
              <a:rPr lang="en-US" sz="10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eaLnBrk="1" hangingPunct="1">
                <a:spcAft>
                  <a:spcPts val="600"/>
                </a:spcAft>
              </a:pPr>
              <a:t>22</a:t>
            </a:fld>
            <a:endParaRPr lang="en-US" sz="10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graphicFrame>
        <p:nvGraphicFramePr>
          <p:cNvPr id="18" name="Marcador de contenido 6">
            <a:extLst>
              <a:ext uri="{FF2B5EF4-FFF2-40B4-BE49-F238E27FC236}">
                <a16:creationId xmlns:a16="http://schemas.microsoft.com/office/drawing/2014/main" id="{B3976AE8-D25F-495F-877E-48A77686AC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2705391"/>
              </p:ext>
            </p:extLst>
          </p:nvPr>
        </p:nvGraphicFramePr>
        <p:xfrm>
          <a:off x="1154337" y="3068960"/>
          <a:ext cx="7289943" cy="27641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10688">
                  <a:extLst>
                    <a:ext uri="{9D8B030D-6E8A-4147-A177-3AD203B41FA5}">
                      <a16:colId xmlns:a16="http://schemas.microsoft.com/office/drawing/2014/main" val="10676866"/>
                    </a:ext>
                  </a:extLst>
                </a:gridCol>
                <a:gridCol w="2696847">
                  <a:extLst>
                    <a:ext uri="{9D8B030D-6E8A-4147-A177-3AD203B41FA5}">
                      <a16:colId xmlns:a16="http://schemas.microsoft.com/office/drawing/2014/main" val="6896905"/>
                    </a:ext>
                  </a:extLst>
                </a:gridCol>
                <a:gridCol w="2682408">
                  <a:extLst>
                    <a:ext uri="{9D8B030D-6E8A-4147-A177-3AD203B41FA5}">
                      <a16:colId xmlns:a16="http://schemas.microsoft.com/office/drawing/2014/main" val="1834035136"/>
                    </a:ext>
                  </a:extLst>
                </a:gridCol>
              </a:tblGrid>
              <a:tr h="205453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Profilaxis</a:t>
                      </a:r>
                      <a:endParaRPr lang="es-CO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6" marR="88526" marT="1229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Adultos</a:t>
                      </a:r>
                      <a:endParaRPr lang="es-CO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6" marR="88526" marT="1229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 dirty="0">
                          <a:effectLst/>
                        </a:rPr>
                        <a:t>Niños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26" marR="88526" marT="12295" marB="0"/>
                </a:tc>
                <a:extLst>
                  <a:ext uri="{0D108BD9-81ED-4DB2-BD59-A6C34878D82A}">
                    <a16:rowId xmlns:a16="http://schemas.microsoft.com/office/drawing/2014/main" val="189364658"/>
                  </a:ext>
                </a:extLst>
              </a:tr>
              <a:tr h="4178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Pauta estándar</a:t>
                      </a:r>
                      <a:endParaRPr lang="es-CO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Amoxicilina 2 g VO o IV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Amoxicilina 50 mg/kg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1901197355"/>
                  </a:ext>
                </a:extLst>
              </a:tr>
              <a:tr h="417878"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>
                          <a:effectLst/>
                        </a:rPr>
                        <a:t> </a:t>
                      </a:r>
                      <a:endParaRPr lang="es-CO" sz="2300" b="0" u="none" strike="noStrike">
                        <a:effectLst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Alérgicos a</a:t>
                      </a:r>
                      <a:endParaRPr lang="es-CO" sz="2300" b="0" u="none" strike="noStrike">
                        <a:effectLst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Betalactámicos</a:t>
                      </a:r>
                      <a:endParaRPr lang="es-CO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Clindamicina 600 mg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Clindamicina 20 mg/kg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1334535229"/>
                  </a:ext>
                </a:extLst>
              </a:tr>
              <a:tr h="4178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Azitromicina 500 mg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Azitromicina 15 mg/kg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2282983406"/>
                  </a:ext>
                </a:extLst>
              </a:tr>
              <a:tr h="4178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Claritromicina 500 mg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Claritromicina 15 mg/kg VO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1550659652"/>
                  </a:ext>
                </a:extLst>
              </a:tr>
              <a:tr h="417878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 </a:t>
                      </a:r>
                      <a:endParaRPr lang="es-CO" sz="2300" b="0" u="none" strike="noStrike">
                        <a:effectLst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1" u="none" strike="noStrike">
                          <a:effectLst/>
                        </a:rPr>
                        <a:t>Intolerancia oral</a:t>
                      </a:r>
                      <a:endParaRPr lang="es-CO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Ampicilina 600 mg IM o IV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Ampicilina 50 mg/kg IM o IV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1052479337"/>
                  </a:ext>
                </a:extLst>
              </a:tr>
              <a:tr h="4178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Cefazolina 1 g IM o IV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378" marR="57378" marT="122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500" b="0" u="none" strike="noStrike" dirty="0">
                          <a:effectLst/>
                        </a:rPr>
                        <a:t>Cefazolina 25 mg/kg IM o IV</a:t>
                      </a:r>
                      <a:endParaRPr lang="es-CO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035" marR="118035" marT="59018" marB="59018"/>
                </a:tc>
                <a:extLst>
                  <a:ext uri="{0D108BD9-81ED-4DB2-BD59-A6C34878D82A}">
                    <a16:rowId xmlns:a16="http://schemas.microsoft.com/office/drawing/2014/main" val="10421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62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3E034-E2AE-4BDC-94A6-8FA4F8E6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CO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B95795-10FC-475E-AFA3-246A07BF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200" y="4084786"/>
            <a:ext cx="6297080" cy="2368550"/>
          </a:xfrm>
        </p:spPr>
        <p:txBody>
          <a:bodyPr/>
          <a:lstStyle/>
          <a:p>
            <a:endParaRPr lang="es-CO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4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B09B15B-378F-4C7F-85CB-CC65B4BF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Planteamiento del problema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9EA2C89-71A3-4648-ABCF-42990776C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21701"/>
              </p:ext>
            </p:extLst>
          </p:nvPr>
        </p:nvGraphicFramePr>
        <p:xfrm>
          <a:off x="628650" y="1100076"/>
          <a:ext cx="8407846" cy="507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F0B18D-434E-470B-8DB0-B85C3AC7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5702E4-F058-4699-A053-90B2975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964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2CD98-60E9-4F8E-B581-4523E31F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Planteamiento del 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7A09AD-D533-48B9-AA3C-77F5C9EE8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O" sz="2000" i="1" dirty="0"/>
          </a:p>
          <a:p>
            <a:pPr marL="0" indent="0" algn="ctr">
              <a:buNone/>
            </a:pPr>
            <a:endParaRPr lang="es-CO" sz="2000" i="1" dirty="0"/>
          </a:p>
          <a:p>
            <a:pPr marL="0" indent="0" algn="ctr">
              <a:buNone/>
            </a:pPr>
            <a:endParaRPr lang="es-CO" sz="2000" i="1" dirty="0"/>
          </a:p>
          <a:p>
            <a:pPr marL="0" indent="0" algn="ctr">
              <a:buNone/>
            </a:pPr>
            <a:r>
              <a:rPr lang="es-CO" sz="2000" i="1" dirty="0"/>
              <a:t>Los antibióticos no representan el principal tratamiento para erradicar la infección, a no ser que haya síntomas y signos clínicos de un proceso infeccioso en pacientes con estado general afectado, hipertermia mayor a 37,8ºC, </a:t>
            </a:r>
            <a:r>
              <a:rPr lang="es-CO" sz="2000" i="1" dirty="0" err="1"/>
              <a:t>linfoadenopatía</a:t>
            </a:r>
            <a:r>
              <a:rPr lang="es-CO" sz="2000" i="1" dirty="0"/>
              <a:t> regional, asimetría facial y pacientes inmunodeprimidos</a:t>
            </a:r>
            <a:endParaRPr lang="es-CO" sz="2000" dirty="0"/>
          </a:p>
          <a:p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493845-F621-4B41-8F0A-32DEA253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7E9189-2ED3-43B6-8BB7-B463FA40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4</a:t>
            </a:fld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3DD260-FBA3-44D2-8311-DAF9C6BB2D9B}"/>
              </a:ext>
            </a:extLst>
          </p:cNvPr>
          <p:cNvSpPr/>
          <p:nvPr/>
        </p:nvSpPr>
        <p:spPr>
          <a:xfrm>
            <a:off x="318152" y="5733256"/>
            <a:ext cx="8507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VIVIANA, E. </a:t>
            </a:r>
            <a:r>
              <a:rPr lang="es-CO" sz="1400" dirty="0" err="1"/>
              <a:t>Karaben</a:t>
            </a:r>
            <a:r>
              <a:rPr lang="es-CO" sz="1400" dirty="0"/>
              <a:t>, ANA, E. Rea y LELIA, I. </a:t>
            </a:r>
            <a:r>
              <a:rPr lang="es-CO" sz="1400" dirty="0" err="1"/>
              <a:t>Ramirez</a:t>
            </a:r>
            <a:r>
              <a:rPr lang="es-CO" sz="1400" dirty="0"/>
              <a:t>. Prescripciones de antibióticos para patologías bucodentales. </a:t>
            </a:r>
            <a:r>
              <a:rPr lang="es-CO" sz="1400" u="sng" dirty="0"/>
              <a:t>En</a:t>
            </a:r>
            <a:r>
              <a:rPr lang="es-CO" sz="1400" dirty="0"/>
              <a:t>: Revista Nacional de Odontología. 06/13, 2017. vol. 13, no. 25.</a:t>
            </a:r>
          </a:p>
        </p:txBody>
      </p:sp>
    </p:spTree>
    <p:extLst>
      <p:ext uri="{BB962C8B-B14F-4D97-AF65-F5344CB8AC3E}">
        <p14:creationId xmlns:p14="http://schemas.microsoft.com/office/powerpoint/2010/main" val="315599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3E463-DD2A-41E4-B16C-1A39BC9B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Planteamiento del problema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930C5BE-5367-48B2-90CF-AE7F6BD3D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386704"/>
              </p:ext>
            </p:extLst>
          </p:nvPr>
        </p:nvGraphicFramePr>
        <p:xfrm>
          <a:off x="872133" y="1423273"/>
          <a:ext cx="7399734" cy="447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3261C9-F719-4A0E-9B9F-4F459EA8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9B3265-DD59-4D9A-A79F-1DA64830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697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03D2F-5BCB-4BE7-9063-BF9C43D0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Planteamiento del problema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60BB166-F8CB-456B-BA45-B1BF5BDDB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90415"/>
              </p:ext>
            </p:extLst>
          </p:nvPr>
        </p:nvGraphicFramePr>
        <p:xfrm>
          <a:off x="628650" y="1162050"/>
          <a:ext cx="7886700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2B76A-8F9E-458F-9ACB-7DD709DC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657308-9AAC-4F19-B3E3-69298B1C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987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problema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5200" y="4588842"/>
            <a:ext cx="6297080" cy="2368550"/>
          </a:xfrm>
        </p:spPr>
        <p:txBody>
          <a:bodyPr>
            <a:normAutofit/>
          </a:bodyPr>
          <a:lstStyle/>
          <a:p>
            <a:r>
              <a:rPr lang="es-CO" sz="2800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usa la prescripción antimicrobiana en la práctica clínica odontológica?</a:t>
            </a:r>
          </a:p>
        </p:txBody>
      </p:sp>
    </p:spTree>
    <p:extLst>
      <p:ext uri="{BB962C8B-B14F-4D97-AF65-F5344CB8AC3E}">
        <p14:creationId xmlns:p14="http://schemas.microsoft.com/office/powerpoint/2010/main" val="422800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3E034-E2AE-4BDC-94A6-8FA4F8E6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B95795-10FC-475E-AFA3-246A07BF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200" y="4084786"/>
            <a:ext cx="6297080" cy="2368550"/>
          </a:xfrm>
        </p:spPr>
        <p:txBody>
          <a:bodyPr/>
          <a:lstStyle/>
          <a:p>
            <a:r>
              <a:rPr lang="es-CO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Describir mediante la literatura existente el uso de antibióticos en la práctica clínica odontológica </a:t>
            </a:r>
          </a:p>
        </p:txBody>
      </p:sp>
    </p:spTree>
    <p:extLst>
      <p:ext uri="{BB962C8B-B14F-4D97-AF65-F5344CB8AC3E}">
        <p14:creationId xmlns:p14="http://schemas.microsoft.com/office/powerpoint/2010/main" val="34196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9176A-2E92-4410-BF36-738BF36E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METODOLOGÍA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5542B-74B8-49EA-A09B-D41008F52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Revisión de literatura</a:t>
            </a:r>
          </a:p>
          <a:p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732C42-00E6-4271-9FC7-1AA6F997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11F8F6-DE1C-466D-A3D0-B0D2105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9</a:t>
            </a:fld>
            <a:endParaRPr lang="es-CO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9BAC8ED-3B7F-4ED2-BDA3-B6685D57AF18}"/>
              </a:ext>
            </a:extLst>
          </p:cNvPr>
          <p:cNvGrpSpPr/>
          <p:nvPr/>
        </p:nvGrpSpPr>
        <p:grpSpPr>
          <a:xfrm>
            <a:off x="-84348" y="1295437"/>
            <a:ext cx="9312696" cy="5461000"/>
            <a:chOff x="-84348" y="1295437"/>
            <a:chExt cx="9312696" cy="5461000"/>
          </a:xfrm>
        </p:grpSpPr>
        <p:graphicFrame>
          <p:nvGraphicFramePr>
            <p:cNvPr id="6" name="Diagrama 5">
              <a:extLst>
                <a:ext uri="{FF2B5EF4-FFF2-40B4-BE49-F238E27FC236}">
                  <a16:creationId xmlns:a16="http://schemas.microsoft.com/office/drawing/2014/main" id="{BC2AE82F-D380-4E1F-85CC-DDC533ED5B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5109247"/>
                </p:ext>
              </p:extLst>
            </p:nvPr>
          </p:nvGraphicFramePr>
          <p:xfrm>
            <a:off x="-84348" y="1295437"/>
            <a:ext cx="9312696" cy="546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2" descr="Resultado de imagen para pubmed logo png[">
              <a:extLst>
                <a:ext uri="{FF2B5EF4-FFF2-40B4-BE49-F238E27FC236}">
                  <a16:creationId xmlns:a16="http://schemas.microsoft.com/office/drawing/2014/main" id="{0B563CC3-5012-4227-B747-0E8F4C46E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334" y="2098545"/>
              <a:ext cx="1109918" cy="33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esultado de imagen para google academico">
              <a:extLst>
                <a:ext uri="{FF2B5EF4-FFF2-40B4-BE49-F238E27FC236}">
                  <a16:creationId xmlns:a16="http://schemas.microsoft.com/office/drawing/2014/main" id="{86A61983-2D73-4BFB-83A8-A2B6F8C73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383" y="2903228"/>
              <a:ext cx="1532928" cy="24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esultado de imagen para medline">
              <a:extLst>
                <a:ext uri="{FF2B5EF4-FFF2-40B4-BE49-F238E27FC236}">
                  <a16:creationId xmlns:a16="http://schemas.microsoft.com/office/drawing/2014/main" id="{63D4A7E8-EA7F-4FCB-B81D-B4E731272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084" y="3178820"/>
              <a:ext cx="1344226" cy="2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sultado de imagen para , EBSCOHost">
              <a:extLst>
                <a:ext uri="{FF2B5EF4-FFF2-40B4-BE49-F238E27FC236}">
                  <a16:creationId xmlns:a16="http://schemas.microsoft.com/office/drawing/2014/main" id="{40F4A448-2CCA-4A1A-B95D-F59BDA1D1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595" y="2609813"/>
              <a:ext cx="1217245" cy="34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esultado de imagen para scielo">
              <a:extLst>
                <a:ext uri="{FF2B5EF4-FFF2-40B4-BE49-F238E27FC236}">
                  <a16:creationId xmlns:a16="http://schemas.microsoft.com/office/drawing/2014/main" id="{E525F0E6-A440-4FD1-9F05-E1ED85110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967" y="2072283"/>
              <a:ext cx="527875" cy="64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science direct">
              <a:extLst>
                <a:ext uri="{FF2B5EF4-FFF2-40B4-BE49-F238E27FC236}">
                  <a16:creationId xmlns:a16="http://schemas.microsoft.com/office/drawing/2014/main" id="{3A832393-531E-4B4C-B74D-565610D97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4944" r="863" b="33421"/>
            <a:stretch/>
          </p:blipFill>
          <p:spPr bwMode="auto">
            <a:xfrm>
              <a:off x="4452166" y="2480170"/>
              <a:ext cx="1296145" cy="277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09B0B5A-AEE0-44CA-8138-01EA171E74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528" y="4266291"/>
            <a:ext cx="5685201" cy="12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62001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935</Words>
  <Application>Microsoft Macintosh PowerPoint</Application>
  <PresentationFormat>Presentación en pantalla (4:3)</PresentationFormat>
  <Paragraphs>148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Agency FB</vt:lpstr>
      <vt:lpstr>Bebas Neue Regular</vt:lpstr>
      <vt:lpstr>Calibri</vt:lpstr>
      <vt:lpstr>Bebas Neue</vt:lpstr>
      <vt:lpstr>Arial</vt:lpstr>
      <vt:lpstr>Patrón de Diapositivas - CURN Institucional 2</vt:lpstr>
      <vt:lpstr>MANEJO RACIONAL DE ANTIBIÓTICOS EN ODONTOLOGÍA</vt:lpstr>
      <vt:lpstr>Introducción</vt:lpstr>
      <vt:lpstr>Planteamiento del problema</vt:lpstr>
      <vt:lpstr>Planteamiento del problema</vt:lpstr>
      <vt:lpstr>Planteamiento del problema</vt:lpstr>
      <vt:lpstr>Planteamiento del problema</vt:lpstr>
      <vt:lpstr>Pregunta problema</vt:lpstr>
      <vt:lpstr>Objetivo general</vt:lpstr>
      <vt:lpstr>METODOLOGÍA DE TRABAJO</vt:lpstr>
      <vt:lpstr>Políticas de racionalidad </vt:lpstr>
      <vt:lpstr>Políticas de racionalidad </vt:lpstr>
      <vt:lpstr>Antibióticos EN PERIODONCIA (MANEJO DE INFECCIONES)</vt:lpstr>
      <vt:lpstr>MANEJO DE INFECCIONES EN PERIODONCIA </vt:lpstr>
      <vt:lpstr>ANTIBIÓTICOS EN ENDODONCIA</vt:lpstr>
      <vt:lpstr>ANTIBIÓTICOS EN ENDODONCIA  INFECCIONES DE ORIGEN ENDODÓNTICO </vt:lpstr>
      <vt:lpstr>SITUACIONES EN QUE LOS ANTIBIÓTICOS SON PRESCRITOS EN ENDODONCIA INCLUYEN:  </vt:lpstr>
      <vt:lpstr>ANTIBIÓTICOS EN odontopediatría</vt:lpstr>
      <vt:lpstr>Presentación de PowerPoint</vt:lpstr>
      <vt:lpstr>Profilaxis ANTIBIÓTICA en odontología </vt:lpstr>
      <vt:lpstr>Presentación de PowerPoint</vt:lpstr>
      <vt:lpstr>Presentación de PowerPoint</vt:lpstr>
      <vt:lpstr>profilaxis antibiótica en odontología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RACIONAL DE ANTIBIÓTICOS EN ODONTOLOGÍA</dc:title>
  <dc:creator>LoyalBlack 暗闇</dc:creator>
  <cp:lastModifiedBy>Natalia Fortich Mesa</cp:lastModifiedBy>
  <cp:revision>14</cp:revision>
  <dcterms:created xsi:type="dcterms:W3CDTF">2019-11-19T18:16:07Z</dcterms:created>
  <dcterms:modified xsi:type="dcterms:W3CDTF">2020-04-21T16:18:42Z</dcterms:modified>
</cp:coreProperties>
</file>